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handoutMasterIdLst>
    <p:handoutMasterId r:id="rId11"/>
  </p:handoutMasterIdLst>
  <p:sldIdLst>
    <p:sldId id="278" r:id="rId2"/>
    <p:sldId id="261" r:id="rId3"/>
    <p:sldId id="285" r:id="rId4"/>
    <p:sldId id="284" r:id="rId5"/>
    <p:sldId id="283" r:id="rId6"/>
    <p:sldId id="282" r:id="rId7"/>
    <p:sldId id="286" r:id="rId8"/>
    <p:sldId id="294" r:id="rId9"/>
  </p:sldIdLst>
  <p:sldSz cx="12192000" cy="6858000"/>
  <p:notesSz cx="9872663" cy="6797675"/>
  <p:defaultTextStyle>
    <a:defPPr rtl="0">
      <a:defRPr lang="lv-LV"/>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ll Gut" initials="TG" lastIdx="4" clrIdx="0">
    <p:extLst>
      <p:ext uri="{19B8F6BF-5375-455C-9EA6-DF929625EA0E}">
        <p15:presenceInfo xmlns:p15="http://schemas.microsoft.com/office/powerpoint/2012/main" userId="Till Gut" providerId="None"/>
      </p:ext>
    </p:extLst>
  </p:cmAuthor>
  <p:cmAuthor id="2" name="Elsa Garcia-Maltras De Blas" initials="EGDB" lastIdx="3" clrIdx="1">
    <p:extLst>
      <p:ext uri="{19B8F6BF-5375-455C-9EA6-DF929625EA0E}">
        <p15:presenceInfo xmlns:p15="http://schemas.microsoft.com/office/powerpoint/2012/main" userId="S::elsa.garcia-maltras@fiscal.es::ead65ba4-d040-41b4-90d3-5bf7b5270d4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C8B"/>
    <a:srgbClr val="B4AEA8"/>
    <a:srgbClr val="8B827B"/>
    <a:srgbClr val="E85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9322" autoAdjust="0"/>
  </p:normalViewPr>
  <p:slideViewPr>
    <p:cSldViewPr snapToGrid="0">
      <p:cViewPr varScale="1">
        <p:scale>
          <a:sx n="98" d="100"/>
          <a:sy n="98" d="100"/>
        </p:scale>
        <p:origin x="93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pPr rtl="0"/>
            <a:endParaRPr lang="de-DE"/>
          </a:p>
        </p:txBody>
      </p:sp>
      <p:sp>
        <p:nvSpPr>
          <p:cNvPr id="3" name="Datumsplatzhalter 2"/>
          <p:cNvSpPr>
            <a:spLocks noGrp="1"/>
          </p:cNvSpPr>
          <p:nvPr>
            <p:ph type="dt" sz="quarter" idx="1"/>
          </p:nvPr>
        </p:nvSpPr>
        <p:spPr>
          <a:xfrm>
            <a:off x="5592225" y="1"/>
            <a:ext cx="4278154" cy="341064"/>
          </a:xfrm>
          <a:prstGeom prst="rect">
            <a:avLst/>
          </a:prstGeom>
        </p:spPr>
        <p:txBody>
          <a:bodyPr vert="horz" lIns="91440" tIns="45720" rIns="91440" bIns="45720" rtlCol="0"/>
          <a:lstStyle>
            <a:lvl1pPr algn="r">
              <a:defRPr sz="1200"/>
            </a:lvl1pPr>
          </a:lstStyle>
          <a:p>
            <a:pPr rtl="0"/>
            <a:fld id="{D852116A-4664-4678-9FDD-31390ADFA7EE}" type="datetimeFigureOut">
              <a:rPr lang="de-DE" smtClean="0"/>
              <a:t>21.02.2022</a:t>
            </a:fld>
            <a:endParaRPr lang="de-DE"/>
          </a:p>
        </p:txBody>
      </p:sp>
      <p:sp>
        <p:nvSpPr>
          <p:cNvPr id="4" name="Fußzeilenplatzhalter 3"/>
          <p:cNvSpPr>
            <a:spLocks noGrp="1"/>
          </p:cNvSpPr>
          <p:nvPr>
            <p:ph type="ftr" sz="quarter" idx="2"/>
          </p:nvPr>
        </p:nvSpPr>
        <p:spPr>
          <a:xfrm>
            <a:off x="0" y="6456612"/>
            <a:ext cx="4278154" cy="341063"/>
          </a:xfrm>
          <a:prstGeom prst="rect">
            <a:avLst/>
          </a:prstGeom>
        </p:spPr>
        <p:txBody>
          <a:bodyPr vert="horz" lIns="91440" tIns="45720" rIns="91440" bIns="45720" rtlCol="0" anchor="b"/>
          <a:lstStyle>
            <a:lvl1pPr algn="l">
              <a:defRPr sz="1200"/>
            </a:lvl1pPr>
          </a:lstStyle>
          <a:p>
            <a:pPr rtl="0"/>
            <a:endParaRPr lang="de-DE"/>
          </a:p>
        </p:txBody>
      </p:sp>
      <p:sp>
        <p:nvSpPr>
          <p:cNvPr id="5" name="Foliennummernplatzhalter 4"/>
          <p:cNvSpPr>
            <a:spLocks noGrp="1"/>
          </p:cNvSpPr>
          <p:nvPr>
            <p:ph type="sldNum" sz="quarter" idx="3"/>
          </p:nvPr>
        </p:nvSpPr>
        <p:spPr>
          <a:xfrm>
            <a:off x="5592225" y="6456612"/>
            <a:ext cx="4278154" cy="341063"/>
          </a:xfrm>
          <a:prstGeom prst="rect">
            <a:avLst/>
          </a:prstGeom>
        </p:spPr>
        <p:txBody>
          <a:bodyPr vert="horz" lIns="91440" tIns="45720" rIns="91440" bIns="45720" rtlCol="0" anchor="b"/>
          <a:lstStyle>
            <a:lvl1pPr algn="r">
              <a:defRPr sz="1200"/>
            </a:lvl1pPr>
          </a:lstStyle>
          <a:p>
            <a:pPr rtl="0"/>
            <a:fld id="{3C768DFE-DABD-49B3-8BCE-484063F82781}" type="slidenum">
              <a:rPr lang="de-DE" smtClean="0"/>
              <a:t>‹#›</a:t>
            </a:fld>
            <a:endParaRPr lang="de-DE"/>
          </a:p>
        </p:txBody>
      </p:sp>
    </p:spTree>
    <p:extLst>
      <p:ext uri="{BB962C8B-B14F-4D97-AF65-F5344CB8AC3E}">
        <p14:creationId xmlns:p14="http://schemas.microsoft.com/office/powerpoint/2010/main" val="2509732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4278154" cy="341064"/>
          </a:xfrm>
          <a:prstGeom prst="rect">
            <a:avLst/>
          </a:prstGeom>
        </p:spPr>
        <p:txBody>
          <a:bodyPr vert="horz" lIns="91440" tIns="45720" rIns="91440" bIns="45720" rtlCol="0"/>
          <a:lstStyle>
            <a:lvl1pPr algn="l">
              <a:defRPr sz="1200"/>
            </a:lvl1pPr>
          </a:lstStyle>
          <a:p>
            <a:pPr rtl="0"/>
            <a:endParaRPr lang="en-GB"/>
          </a:p>
        </p:txBody>
      </p:sp>
      <p:sp>
        <p:nvSpPr>
          <p:cNvPr id="3" name="Datumsplatzhalter 2"/>
          <p:cNvSpPr>
            <a:spLocks noGrp="1"/>
          </p:cNvSpPr>
          <p:nvPr>
            <p:ph type="dt" idx="1"/>
          </p:nvPr>
        </p:nvSpPr>
        <p:spPr>
          <a:xfrm>
            <a:off x="5592225" y="1"/>
            <a:ext cx="4278154" cy="341064"/>
          </a:xfrm>
          <a:prstGeom prst="rect">
            <a:avLst/>
          </a:prstGeom>
        </p:spPr>
        <p:txBody>
          <a:bodyPr vert="horz" lIns="91440" tIns="45720" rIns="91440" bIns="45720" rtlCol="0"/>
          <a:lstStyle>
            <a:lvl1pPr algn="r">
              <a:defRPr sz="1200"/>
            </a:lvl1pPr>
          </a:lstStyle>
          <a:p>
            <a:pPr rtl="0"/>
            <a:fld id="{0D13A7C6-214A-4A78-8B7F-C9DA87EA3770}" type="datetimeFigureOut">
              <a:rPr lang="en-GB" smtClean="0"/>
              <a:t>21/02/2022</a:t>
            </a:fld>
            <a:endParaRPr lang="en-GB"/>
          </a:p>
        </p:txBody>
      </p:sp>
      <p:sp>
        <p:nvSpPr>
          <p:cNvPr id="4" name="Folienbildplatzhalter 3"/>
          <p:cNvSpPr>
            <a:spLocks noGrp="1" noRot="1" noChangeAspect="1"/>
          </p:cNvSpPr>
          <p:nvPr>
            <p:ph type="sldImg" idx="2"/>
          </p:nvPr>
        </p:nvSpPr>
        <p:spPr>
          <a:xfrm>
            <a:off x="2897188" y="849313"/>
            <a:ext cx="4078287" cy="2295525"/>
          </a:xfrm>
          <a:prstGeom prst="rect">
            <a:avLst/>
          </a:prstGeom>
          <a:noFill/>
          <a:ln w="12700">
            <a:solidFill>
              <a:prstClr val="black"/>
            </a:solidFill>
          </a:ln>
        </p:spPr>
        <p:txBody>
          <a:bodyPr vert="horz" lIns="91440" tIns="45720" rIns="91440" bIns="45720" rtlCol="0" anchor="ctr"/>
          <a:lstStyle/>
          <a:p>
            <a:pPr rtl="0"/>
            <a:endParaRPr lang="en-GB"/>
          </a:p>
        </p:txBody>
      </p:sp>
      <p:sp>
        <p:nvSpPr>
          <p:cNvPr id="5" name="Notizenplatzhalter 4"/>
          <p:cNvSpPr>
            <a:spLocks noGrp="1"/>
          </p:cNvSpPr>
          <p:nvPr>
            <p:ph type="body" sz="quarter" idx="3"/>
          </p:nvPr>
        </p:nvSpPr>
        <p:spPr>
          <a:xfrm>
            <a:off x="987267" y="3271382"/>
            <a:ext cx="7898130" cy="2676585"/>
          </a:xfrm>
          <a:prstGeom prst="rect">
            <a:avLst/>
          </a:prstGeom>
        </p:spPr>
        <p:txBody>
          <a:bodyPr vert="horz" lIns="91440" tIns="45720" rIns="91440" bIns="45720" rtlCol="0"/>
          <a:lstStyle/>
          <a:p>
            <a:pPr lvl="0" rtl="0"/>
            <a:r>
              <a:rPr lang="lv-lv"/>
              <a:t>Textmasterformat bearbeiten</a:t>
            </a:r>
          </a:p>
          <a:p>
            <a:pPr lvl="1" rtl="0"/>
            <a:r>
              <a:rPr lang="lv-lv"/>
              <a:t>Zweite Ebene</a:t>
            </a:r>
          </a:p>
          <a:p>
            <a:pPr lvl="2" rtl="0"/>
            <a:r>
              <a:rPr lang="lv-lv"/>
              <a:t>Dritte Ebene</a:t>
            </a:r>
          </a:p>
          <a:p>
            <a:pPr lvl="3" rtl="0"/>
            <a:r>
              <a:rPr lang="lv-lv"/>
              <a:t>Vierte Ebene</a:t>
            </a:r>
          </a:p>
          <a:p>
            <a:pPr lvl="4" rtl="0"/>
            <a:r>
              <a:rPr lang="lv-lv"/>
              <a:t>Fünfte Ebene</a:t>
            </a:r>
            <a:endParaRPr lang="en-GB"/>
          </a:p>
        </p:txBody>
      </p:sp>
      <p:sp>
        <p:nvSpPr>
          <p:cNvPr id="6" name="Fußzeilenplatzhalter 5"/>
          <p:cNvSpPr>
            <a:spLocks noGrp="1"/>
          </p:cNvSpPr>
          <p:nvPr>
            <p:ph type="ftr" sz="quarter" idx="4"/>
          </p:nvPr>
        </p:nvSpPr>
        <p:spPr>
          <a:xfrm>
            <a:off x="0" y="6456612"/>
            <a:ext cx="4278154" cy="341063"/>
          </a:xfrm>
          <a:prstGeom prst="rect">
            <a:avLst/>
          </a:prstGeom>
        </p:spPr>
        <p:txBody>
          <a:bodyPr vert="horz" lIns="91440" tIns="45720" rIns="91440" bIns="45720" rtlCol="0" anchor="b"/>
          <a:lstStyle>
            <a:lvl1pPr algn="l">
              <a:defRPr sz="1200"/>
            </a:lvl1pPr>
          </a:lstStyle>
          <a:p>
            <a:pPr rtl="0"/>
            <a:endParaRPr lang="en-GB"/>
          </a:p>
        </p:txBody>
      </p:sp>
      <p:sp>
        <p:nvSpPr>
          <p:cNvPr id="7" name="Foliennummernplatzhalter 6"/>
          <p:cNvSpPr>
            <a:spLocks noGrp="1"/>
          </p:cNvSpPr>
          <p:nvPr>
            <p:ph type="sldNum" sz="quarter" idx="5"/>
          </p:nvPr>
        </p:nvSpPr>
        <p:spPr>
          <a:xfrm>
            <a:off x="5592225" y="6456612"/>
            <a:ext cx="4278154" cy="341063"/>
          </a:xfrm>
          <a:prstGeom prst="rect">
            <a:avLst/>
          </a:prstGeom>
        </p:spPr>
        <p:txBody>
          <a:bodyPr vert="horz" lIns="91440" tIns="45720" rIns="91440" bIns="45720" rtlCol="0" anchor="b"/>
          <a:lstStyle>
            <a:lvl1pPr algn="r">
              <a:defRPr sz="1200"/>
            </a:lvl1pPr>
          </a:lstStyle>
          <a:p>
            <a:pPr rtl="0"/>
            <a:fld id="{4E391B68-67F8-4E32-8F57-9F9CE295B3CB}" type="slidenum">
              <a:rPr lang="en-GB" smtClean="0"/>
              <a:t>‹#›</a:t>
            </a:fld>
            <a:endParaRPr lang="en-GB"/>
          </a:p>
        </p:txBody>
      </p:sp>
    </p:spTree>
    <p:extLst>
      <p:ext uri="{BB962C8B-B14F-4D97-AF65-F5344CB8AC3E}">
        <p14:creationId xmlns:p14="http://schemas.microsoft.com/office/powerpoint/2010/main" val="186524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rtlCol="0"/>
          <a:lstStyle/>
          <a:p>
            <a:pPr rtl="0"/>
            <a:endParaRPr lang="en-GB"/>
          </a:p>
        </p:txBody>
      </p:sp>
      <p:sp>
        <p:nvSpPr>
          <p:cNvPr id="4" name="Foliennummernplatzhalter 3"/>
          <p:cNvSpPr>
            <a:spLocks noGrp="1"/>
          </p:cNvSpPr>
          <p:nvPr>
            <p:ph type="sldNum" sz="quarter" idx="10"/>
          </p:nvPr>
        </p:nvSpPr>
        <p:spPr/>
        <p:txBody>
          <a:bodyPr rtlCol="0"/>
          <a:lstStyle/>
          <a:p>
            <a:pPr rtl="0"/>
            <a:fld id="{4E391B68-67F8-4E32-8F57-9F9CE295B3CB}" type="slidenum">
              <a:rPr lang="en-GB" smtClean="0"/>
              <a:t>1</a:t>
            </a:fld>
            <a:endParaRPr lang="en-GB"/>
          </a:p>
        </p:txBody>
      </p:sp>
    </p:spTree>
    <p:extLst>
      <p:ext uri="{BB962C8B-B14F-4D97-AF65-F5344CB8AC3E}">
        <p14:creationId xmlns:p14="http://schemas.microsoft.com/office/powerpoint/2010/main" val="3904909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r>
              <a:rPr lang="lv-lv"/>
              <a:t>Kādi principi ir izmantoti, lai risinātu jautājumu par pārrobežu pierādījumiem?</a:t>
            </a:r>
          </a:p>
          <a:p>
            <a:pPr rtl="0"/>
            <a:endParaRPr lang="es-ES" dirty="0"/>
          </a:p>
          <a:p>
            <a:pPr marL="171450" indent="-171450" rtl="0">
              <a:buFont typeface="Arial" panose="020B0604020202020204" pitchFamily="34" charset="0"/>
              <a:buChar char="•"/>
            </a:pPr>
            <a:r>
              <a:rPr lang="en-gb" i="1"/>
              <a:t>Locus regit actum</a:t>
            </a:r>
            <a:r>
              <a:rPr lang="en-gb"/>
              <a:t>: pirmais šīs problēmas risinājums Eiropas Padomes 1959. gada Konvencijā par savstarpēju palīdzību krimināllietās. Pieprasītā puse izpildīt tiesiskās palīdzības pieprasījumus saskaņā ar tās tiesību aktiem. Svarīga ir pierādījumu atrašanās vieta/kur tiek veikts izmeklēšanas pasākums.= Nevar pārvarēt grūtības, kas izriet no dažādiem procesuālajiem noteikumiem</a:t>
            </a:r>
          </a:p>
          <a:p>
            <a:pPr rtl="0"/>
            <a:endParaRPr lang="es-ES" dirty="0"/>
          </a:p>
          <a:p>
            <a:pPr marL="171450" indent="-171450" rtl="0">
              <a:buFont typeface="Arial" panose="020B0604020202020204" pitchFamily="34" charset="0"/>
              <a:buChar char="•"/>
            </a:pPr>
            <a:r>
              <a:rPr lang="en-gb" i="1"/>
              <a:t> Forum regit actum</a:t>
            </a:r>
            <a:r>
              <a:rPr lang="en-gb"/>
              <a:t> 4. pants ES 2000 savstarpējās tiesiskās palīdzības konvencija (pieprasījuma saņēmējai dalībvalstij ir jāievēro formalitātes un procedūras, ko skaidri norādījusi pieprasījuma iesniedzēja valsts, lai savāktos pierādījumus varētu izmantot tās valsts tiesvedībā</a:t>
            </a:r>
            <a:endParaRPr lang="es-ES" dirty="0"/>
          </a:p>
          <a:p>
            <a:pPr rtl="0"/>
            <a:endParaRPr lang="es-ES" dirty="0"/>
          </a:p>
        </p:txBody>
      </p:sp>
      <p:sp>
        <p:nvSpPr>
          <p:cNvPr id="4" name="Marcador de número de diapositiva 3"/>
          <p:cNvSpPr>
            <a:spLocks noGrp="1"/>
          </p:cNvSpPr>
          <p:nvPr>
            <p:ph type="sldNum" sz="quarter" idx="10"/>
          </p:nvPr>
        </p:nvSpPr>
        <p:spPr/>
        <p:txBody>
          <a:bodyPr rtlCol="0"/>
          <a:lstStyle/>
          <a:p>
            <a:pPr rtl="0"/>
            <a:fld id="{D6AD18DF-A25A-4E6D-97B2-7DF73825049B}" type="slidenum">
              <a:rPr lang="es-ES" smtClean="0"/>
              <a:t>2</a:t>
            </a:fld>
            <a:endParaRPr lang="es-ES"/>
          </a:p>
        </p:txBody>
      </p:sp>
    </p:spTree>
    <p:extLst>
      <p:ext uri="{BB962C8B-B14F-4D97-AF65-F5344CB8AC3E}">
        <p14:creationId xmlns:p14="http://schemas.microsoft.com/office/powerpoint/2010/main" val="120480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17600"/>
            <a:ext cx="5486400" cy="3086100"/>
          </a:xfrm>
        </p:spPr>
      </p:sp>
      <p:sp>
        <p:nvSpPr>
          <p:cNvPr id="3" name="Marcador de notas 2"/>
          <p:cNvSpPr>
            <a:spLocks noGrp="1"/>
          </p:cNvSpPr>
          <p:nvPr>
            <p:ph type="body" idx="1"/>
          </p:nvPr>
        </p:nvSpPr>
        <p:spPr/>
        <p:txBody>
          <a:bodyPr rtlCol="0"/>
          <a:lstStyle/>
          <a:p>
            <a:pPr rtl="0"/>
            <a:r>
              <a:rPr lang="lv-lv"/>
              <a:t>Pierādījumu savstarpēja pieļaujamība: pierādījumiem, kas likumīgi savākti vienā dalībvalstī, jābūt pieņemamiem citu dalībvalstu tiesvedībā (Tampere 1999. gada 36. secinājums par tiesas lēmumu savstarpēju atzīšanu</a:t>
            </a:r>
          </a:p>
          <a:p>
            <a:pPr rtl="0"/>
            <a:endParaRPr lang="es-ES" dirty="0"/>
          </a:p>
          <a:p>
            <a:pPr rtl="0"/>
            <a:r>
              <a:rPr lang="lv-lv"/>
              <a:t>Savstarpējās atzīšanas jēdziena apvienošana ar</a:t>
            </a:r>
            <a:r>
              <a:rPr lang="en-gb" i="1"/>
              <a:t> forum regit actum</a:t>
            </a:r>
            <a:r>
              <a:rPr lang="en-gb"/>
              <a:t> (izpildiestāde ievēro formalitātes un procedūras, ko skaidri norādījusi izdevējiestāde) bija EIR izmantotā pieeja (9. pants)… bet vai praksē ar to tiešām pietiek, lai pārkāptu atšķirības. starp tiesību sistēmām un nodrošināt pieņemamību?</a:t>
            </a:r>
          </a:p>
          <a:p>
            <a:pPr rtl="0"/>
            <a:endParaRPr lang="es-ES" dirty="0"/>
          </a:p>
        </p:txBody>
      </p:sp>
      <p:sp>
        <p:nvSpPr>
          <p:cNvPr id="4" name="Marcador de número de diapositiva 3"/>
          <p:cNvSpPr>
            <a:spLocks noGrp="1"/>
          </p:cNvSpPr>
          <p:nvPr>
            <p:ph type="sldNum" sz="quarter" idx="10"/>
          </p:nvPr>
        </p:nvSpPr>
        <p:spPr/>
        <p:txBody>
          <a:bodyPr rtlCol="0"/>
          <a:lstStyle/>
          <a:p>
            <a:pPr rtl="0"/>
            <a:fld id="{D6AD18DF-A25A-4E6D-97B2-7DF73825049B}" type="slidenum">
              <a:rPr lang="es-ES" smtClean="0"/>
              <a:t>3</a:t>
            </a:fld>
            <a:endParaRPr lang="es-ES"/>
          </a:p>
        </p:txBody>
      </p:sp>
    </p:spTree>
    <p:extLst>
      <p:ext uri="{BB962C8B-B14F-4D97-AF65-F5344CB8AC3E}">
        <p14:creationId xmlns:p14="http://schemas.microsoft.com/office/powerpoint/2010/main" val="193542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10"/>
          </p:nvPr>
        </p:nvSpPr>
        <p:spPr/>
        <p:txBody>
          <a:bodyPr rtlCol="0"/>
          <a:lstStyle/>
          <a:p>
            <a:pPr rtl="0"/>
            <a:fld id="{D6AD18DF-A25A-4E6D-97B2-7DF73825049B}" type="slidenum">
              <a:rPr lang="es-ES" smtClean="0"/>
              <a:t>4</a:t>
            </a:fld>
            <a:endParaRPr lang="es-ES"/>
          </a:p>
        </p:txBody>
      </p:sp>
    </p:spTree>
    <p:extLst>
      <p:ext uri="{BB962C8B-B14F-4D97-AF65-F5344CB8AC3E}">
        <p14:creationId xmlns:p14="http://schemas.microsoft.com/office/powerpoint/2010/main" val="2497919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10"/>
          </p:nvPr>
        </p:nvSpPr>
        <p:spPr/>
        <p:txBody>
          <a:bodyPr rtlCol="0"/>
          <a:lstStyle/>
          <a:p>
            <a:pPr rtl="0"/>
            <a:fld id="{D6AD18DF-A25A-4E6D-97B2-7DF73825049B}" type="slidenum">
              <a:rPr lang="es-ES" smtClean="0"/>
              <a:t>5</a:t>
            </a:fld>
            <a:endParaRPr lang="es-ES"/>
          </a:p>
        </p:txBody>
      </p:sp>
    </p:spTree>
    <p:extLst>
      <p:ext uri="{BB962C8B-B14F-4D97-AF65-F5344CB8AC3E}">
        <p14:creationId xmlns:p14="http://schemas.microsoft.com/office/powerpoint/2010/main" val="1810613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r>
              <a:rPr lang="lv-lv"/>
              <a:t>Jūs varat apspriest ar grupu, kā tas varētu darboties no jūsu valsts tiesību aktu viedokļa</a:t>
            </a:r>
            <a:endParaRPr lang="es-ES_tradnl" dirty="0"/>
          </a:p>
          <a:p>
            <a:pPr rtl="0"/>
            <a:endParaRPr lang="es-ES_tradnl" dirty="0"/>
          </a:p>
          <a:p>
            <a:pPr rtl="0"/>
            <a:r>
              <a:rPr lang="lv-lv"/>
              <a:t>80. apsvērums. </a:t>
            </a:r>
            <a:r>
              <a:rPr lang="en-gb" i="1"/>
              <a:t>EPPO </a:t>
            </a:r>
            <a:r>
              <a:rPr lang="en-gb"/>
              <a:t>tiesā iesniegtos pierādījumus nedrīkst liegt pieņemt, pamatojoties tikai uz to, ka pierādījumi ir savākti citā dalībvalstī vai saskaņā ar citas dalībvalsts tiesību aktiem, ar nosacījumu, ka pirmās instances tiesa apsver to atzīšanu. ievērotu procedūras godīgumu un aizdomās turētās vai apsūdzētās personas tiesības uz aizstāvību saskaņā ar hartu. Šajā regulā ir ievērotas pamattiesības un principi, kas atzīti LES 6. pantā un Hartā, jo īpaši tās VI sadaļā, starptautiskajos tiesību aktos un starptautiskajos nolīgumos, kuru līgumslēdzējas puses ir Savienība vai visas dalībvalstis, tostarp Eiropas Konvencija par Eiropas Savienību. Cilvēktiesību un pamatbrīvību aizsardzībai un dalībvalstu konstitūcijām to attiecīgajās piemērošanas jomās. Saskaņā ar šiem principiem un ievērojot dalībvalstu atšķirīgās tiesību sistēmas un tradīcijas, kā paredzēts LESD 67. panta 1. punktā, nekas šajā regulā nevar tikt interpretēts tādējādi, ka tas aizliedz tiesām piemērot valsts tiesību pamatprincipus. procedūru godīgumu, ko tās piemēro savās valsts sistēmās, tostarp vispārējo tiesību sistēmās.</a:t>
            </a:r>
          </a:p>
          <a:p>
            <a:pPr rtl="0"/>
            <a:endParaRPr lang="es-ES" dirty="0"/>
          </a:p>
        </p:txBody>
      </p:sp>
      <p:sp>
        <p:nvSpPr>
          <p:cNvPr id="4" name="Marcador de número de diapositiva 3"/>
          <p:cNvSpPr>
            <a:spLocks noGrp="1"/>
          </p:cNvSpPr>
          <p:nvPr>
            <p:ph type="sldNum" sz="quarter" idx="10"/>
          </p:nvPr>
        </p:nvSpPr>
        <p:spPr/>
        <p:txBody>
          <a:bodyPr rtlCol="0"/>
          <a:lstStyle/>
          <a:p>
            <a:pPr rtl="0"/>
            <a:fld id="{D6AD18DF-A25A-4E6D-97B2-7DF73825049B}" type="slidenum">
              <a:rPr lang="es-ES" smtClean="0"/>
              <a:t>6</a:t>
            </a:fld>
            <a:endParaRPr lang="es-ES"/>
          </a:p>
        </p:txBody>
      </p:sp>
    </p:spTree>
    <p:extLst>
      <p:ext uri="{BB962C8B-B14F-4D97-AF65-F5344CB8AC3E}">
        <p14:creationId xmlns:p14="http://schemas.microsoft.com/office/powerpoint/2010/main" val="589099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r>
              <a:rPr lang="lv-lv"/>
              <a:t>Pareizā atbilde ir C</a:t>
            </a:r>
            <a:endParaRPr lang="es-ES" dirty="0"/>
          </a:p>
        </p:txBody>
      </p:sp>
      <p:sp>
        <p:nvSpPr>
          <p:cNvPr id="4" name="Marcador de número de diapositiva 3"/>
          <p:cNvSpPr>
            <a:spLocks noGrp="1"/>
          </p:cNvSpPr>
          <p:nvPr>
            <p:ph type="sldNum" sz="quarter" idx="10"/>
          </p:nvPr>
        </p:nvSpPr>
        <p:spPr/>
        <p:txBody>
          <a:bodyPr rtlCol="0"/>
          <a:lstStyle/>
          <a:p>
            <a:pPr rtl="0"/>
            <a:fld id="{D6AD18DF-A25A-4E6D-97B2-7DF73825049B}" type="slidenum">
              <a:rPr lang="es-ES" smtClean="0"/>
              <a:t>7</a:t>
            </a:fld>
            <a:endParaRPr lang="es-ES"/>
          </a:p>
        </p:txBody>
      </p:sp>
    </p:spTree>
    <p:extLst>
      <p:ext uri="{BB962C8B-B14F-4D97-AF65-F5344CB8AC3E}">
        <p14:creationId xmlns:p14="http://schemas.microsoft.com/office/powerpoint/2010/main" val="5511591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ti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rtlCol="0"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pPr rtl="0"/>
            <a:r>
              <a:rPr lang="lv-lv"/>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rtlCol="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lv-lv"/>
              <a:t>Click to edit Master subtitle style</a:t>
            </a:r>
            <a:endParaRPr lang="en-US" dirty="0"/>
          </a:p>
        </p:txBody>
      </p:sp>
      <p:sp>
        <p:nvSpPr>
          <p:cNvPr id="5" name="Footer Placeholder 4"/>
          <p:cNvSpPr>
            <a:spLocks noGrp="1"/>
          </p:cNvSpPr>
          <p:nvPr>
            <p:ph type="ftr" sz="quarter" idx="11"/>
          </p:nvPr>
        </p:nvSpPr>
        <p:spPr/>
        <p:txBody>
          <a:bodyPr rtlCol="0"/>
          <a:lstStyle>
            <a:lvl1pPr>
              <a:defRPr>
                <a:latin typeface="Trebuchet MS" panose="020B0603020202020204" pitchFamily="34" charset="0"/>
              </a:defRPr>
            </a:lvl1pPr>
          </a:lstStyle>
          <a:p>
            <a:pPr rtl="0"/>
            <a:endParaRPr lang="en-US" dirty="0"/>
          </a:p>
        </p:txBody>
      </p:sp>
      <p:sp>
        <p:nvSpPr>
          <p:cNvPr id="6" name="Slide Number Placeholder 5"/>
          <p:cNvSpPr>
            <a:spLocks noGrp="1"/>
          </p:cNvSpPr>
          <p:nvPr>
            <p:ph type="sldNum" sz="quarter" idx="12"/>
          </p:nvPr>
        </p:nvSpPr>
        <p:spPr/>
        <p:txBody>
          <a:bodyPr rtlCol="0"/>
          <a:lstStyle>
            <a:lvl1pPr>
              <a:defRPr>
                <a:latin typeface="Trebuchet MS" panose="020B0603020202020204" pitchFamily="34" charset="0"/>
              </a:defRPr>
            </a:lvl1pPr>
          </a:lstStyle>
          <a:p>
            <a:pPr rtl="0"/>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alt auf Fond ohne Titel">
    <p:spTree>
      <p:nvGrpSpPr>
        <p:cNvPr id="1" name=""/>
        <p:cNvGrpSpPr/>
        <p:nvPr/>
      </p:nvGrpSpPr>
      <p:grpSpPr>
        <a:xfrm>
          <a:off x="0" y="0"/>
          <a:ext cx="0" cy="0"/>
          <a:chOff x="0" y="0"/>
          <a:chExt cx="0" cy="0"/>
        </a:xfrm>
      </p:grpSpPr>
      <p:sp>
        <p:nvSpPr>
          <p:cNvPr id="7" name="Rechteck 6"/>
          <p:cNvSpPr/>
          <p:nvPr userDrawn="1"/>
        </p:nvSpPr>
        <p:spPr>
          <a:xfrm>
            <a:off x="10779003"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sp>
        <p:nvSpPr>
          <p:cNvPr id="3" name="Content Placeholder 2"/>
          <p:cNvSpPr>
            <a:spLocks noGrp="1"/>
          </p:cNvSpPr>
          <p:nvPr>
            <p:ph idx="1"/>
          </p:nvPr>
        </p:nvSpPr>
        <p:spPr>
          <a:xfrm>
            <a:off x="687848" y="1833821"/>
            <a:ext cx="9916652" cy="4023360"/>
          </a:xfrm>
        </p:spPr>
        <p:txBody>
          <a:bodyPr rtlCol="0"/>
          <a:lstStyle/>
          <a:p>
            <a:pPr lvl="0" rtl="0"/>
            <a:r>
              <a:rPr lang="lv-lv"/>
              <a:t>Edit Master text styles</a:t>
            </a:r>
          </a:p>
          <a:p>
            <a:pPr lvl="1" rtl="0"/>
            <a:r>
              <a:rPr lang="lv-lv"/>
              <a:t>Second level</a:t>
            </a:r>
          </a:p>
          <a:p>
            <a:pPr lvl="2" rtl="0"/>
            <a:r>
              <a:rPr lang="lv-lv"/>
              <a:t>Third level</a:t>
            </a:r>
          </a:p>
          <a:p>
            <a:pPr lvl="3" rtl="0"/>
            <a:r>
              <a:rPr lang="lv-lv"/>
              <a:t>Fourth level</a:t>
            </a:r>
          </a:p>
          <a:p>
            <a:pPr lvl="4" rtl="0"/>
            <a:r>
              <a:rPr lang="lv-lv"/>
              <a:t>Fifth level</a:t>
            </a:r>
            <a:endParaRPr lang="en-US" dirty="0"/>
          </a:p>
        </p:txBody>
      </p:sp>
      <p:pic>
        <p:nvPicPr>
          <p:cNvPr id="8" name="Grafik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
        <p:nvSpPr>
          <p:cNvPr id="4" name="Fußzeilenplatzhalter 3"/>
          <p:cNvSpPr>
            <a:spLocks noGrp="1"/>
          </p:cNvSpPr>
          <p:nvPr>
            <p:ph type="ftr" sz="quarter" idx="11"/>
          </p:nvPr>
        </p:nvSpPr>
        <p:spPr/>
        <p:txBody>
          <a:bodyPr rtlCol="0"/>
          <a:lstStyle/>
          <a:p>
            <a:pPr rtl="0"/>
            <a:endParaRPr lang="en-US" dirty="0"/>
          </a:p>
        </p:txBody>
      </p:sp>
      <p:sp>
        <p:nvSpPr>
          <p:cNvPr id="5" name="Foliennummernplatzhalter 4"/>
          <p:cNvSpPr>
            <a:spLocks noGrp="1"/>
          </p:cNvSpPr>
          <p:nvPr>
            <p:ph type="sldNum" sz="quarter" idx="12"/>
          </p:nvPr>
        </p:nvSpPr>
        <p:spPr/>
        <p:txBody>
          <a:bodyPr rtlCol="0"/>
          <a:lstStyle/>
          <a:p>
            <a:pPr rtl="0"/>
            <a:fld id="{4FAB73BC-B049-4115-A692-8D63A059BFB8}" type="slidenum">
              <a:rPr lang="en-US" smtClean="0"/>
              <a:pPr/>
              <a:t>‹#›</a:t>
            </a:fld>
            <a:endParaRPr lang="en-US" dirty="0"/>
          </a:p>
        </p:txBody>
      </p:sp>
      <p:pic>
        <p:nvPicPr>
          <p:cNvPr id="9" name="Inhaltsplatzhalter 5">
            <a:extLst>
              <a:ext uri="{FF2B5EF4-FFF2-40B4-BE49-F238E27FC236}">
                <a16:creationId xmlns:a16="http://schemas.microsoft.com/office/drawing/2014/main" id="{14868034-385B-40D1-AD23-64C594FBF16D}"/>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179288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halt mit Überschrift - zweispaltig">
    <p:spTree>
      <p:nvGrpSpPr>
        <p:cNvPr id="1" name=""/>
        <p:cNvGrpSpPr/>
        <p:nvPr/>
      </p:nvGrpSpPr>
      <p:grpSpPr>
        <a:xfrm>
          <a:off x="0" y="0"/>
          <a:ext cx="0" cy="0"/>
          <a:chOff x="0" y="0"/>
          <a:chExt cx="0" cy="0"/>
        </a:xfrm>
      </p:grpSpPr>
      <p:sp>
        <p:nvSpPr>
          <p:cNvPr id="8" name="Rectangle 7"/>
          <p:cNvSpPr/>
          <p:nvPr userDrawn="1"/>
        </p:nvSpPr>
        <p:spPr>
          <a:xfrm>
            <a:off x="17" y="12700"/>
            <a:ext cx="3766136" cy="63277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05459"/>
            <a:ext cx="3200400" cy="2286000"/>
          </a:xfrm>
        </p:spPr>
        <p:txBody>
          <a:bodyPr rtlCol="0" anchor="b">
            <a:normAutofit/>
          </a:bodyPr>
          <a:lstStyle>
            <a:lvl1pPr>
              <a:defRPr sz="3600" b="0">
                <a:solidFill>
                  <a:srgbClr val="FFFFFF"/>
                </a:solidFill>
              </a:defRPr>
            </a:lvl1pPr>
          </a:lstStyle>
          <a:p>
            <a:pPr rtl="0"/>
            <a:r>
              <a:rPr lang="lv-lv"/>
              <a:t>Click to edit Master title style</a:t>
            </a:r>
            <a:endParaRPr lang="en-US" dirty="0"/>
          </a:p>
        </p:txBody>
      </p:sp>
      <p:sp>
        <p:nvSpPr>
          <p:cNvPr id="3" name="Content Placeholder 2"/>
          <p:cNvSpPr>
            <a:spLocks noGrp="1"/>
          </p:cNvSpPr>
          <p:nvPr>
            <p:ph idx="1"/>
          </p:nvPr>
        </p:nvSpPr>
        <p:spPr>
          <a:xfrm>
            <a:off x="4223336" y="731520"/>
            <a:ext cx="6417276" cy="5257800"/>
          </a:xfrm>
        </p:spPr>
        <p:txBody>
          <a:bodyPr rtlCol="0"/>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rtl="0"/>
            <a:r>
              <a:rPr lang="lv-lv"/>
              <a:t>Edit Master text styles</a:t>
            </a:r>
          </a:p>
          <a:p>
            <a:pPr lvl="1" rtl="0"/>
            <a:r>
              <a:rPr lang="lv-lv"/>
              <a:t>Second level</a:t>
            </a:r>
          </a:p>
          <a:p>
            <a:pPr lvl="2" rtl="0"/>
            <a:r>
              <a:rPr lang="lv-lv"/>
              <a:t>Third level</a:t>
            </a:r>
          </a:p>
          <a:p>
            <a:pPr lvl="3" rtl="0"/>
            <a:r>
              <a:rPr lang="lv-lv"/>
              <a:t>Fourth level</a:t>
            </a:r>
          </a:p>
        </p:txBody>
      </p:sp>
      <p:sp>
        <p:nvSpPr>
          <p:cNvPr id="4" name="Text Placeholder 3"/>
          <p:cNvSpPr>
            <a:spLocks noGrp="1"/>
          </p:cNvSpPr>
          <p:nvPr>
            <p:ph type="body" sz="half" idx="2"/>
          </p:nvPr>
        </p:nvSpPr>
        <p:spPr>
          <a:xfrm>
            <a:off x="457200" y="2875280"/>
            <a:ext cx="3200400" cy="3379124"/>
          </a:xfrm>
        </p:spPr>
        <p:txBody>
          <a:bodyPr lIns="91440" rIns="91440" rtlCol="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lv-lv"/>
              <a:t>Edit Master text styles</a:t>
            </a:r>
          </a:p>
        </p:txBody>
      </p:sp>
      <p:sp>
        <p:nvSpPr>
          <p:cNvPr id="6" name="Footer Placeholder 5"/>
          <p:cNvSpPr>
            <a:spLocks noGrp="1"/>
          </p:cNvSpPr>
          <p:nvPr>
            <p:ph type="ftr" sz="quarter" idx="11"/>
          </p:nvPr>
        </p:nvSpPr>
        <p:spPr>
          <a:xfrm>
            <a:off x="4231648" y="6459785"/>
            <a:ext cx="5217152" cy="365125"/>
          </a:xfrm>
        </p:spPr>
        <p:txBody>
          <a:bodyPr rtlCol="0"/>
          <a:lstStyle>
            <a:lvl1pPr algn="l">
              <a:defRPr>
                <a:solidFill>
                  <a:schemeClr val="tx2"/>
                </a:solidFill>
              </a:defRPr>
            </a:lvl1pPr>
          </a:lstStyle>
          <a:p>
            <a:pPr rtl="0"/>
            <a:endParaRPr lang="en-US" dirty="0"/>
          </a:p>
        </p:txBody>
      </p:sp>
      <p:sp>
        <p:nvSpPr>
          <p:cNvPr id="7" name="Slide Number Placeholder 6"/>
          <p:cNvSpPr>
            <a:spLocks noGrp="1"/>
          </p:cNvSpPr>
          <p:nvPr>
            <p:ph type="sldNum" sz="quarter" idx="12"/>
          </p:nvPr>
        </p:nvSpPr>
        <p:spPr>
          <a:xfrm>
            <a:off x="9448801" y="6459785"/>
            <a:ext cx="1191812" cy="365125"/>
          </a:xfrm>
        </p:spPr>
        <p:txBody>
          <a:bodyPr rtlCol="0"/>
          <a:lstStyle>
            <a:lvl1pPr>
              <a:defRPr>
                <a:solidFill>
                  <a:schemeClr val="tx2"/>
                </a:solidFill>
              </a:defRPr>
            </a:lvl1pPr>
          </a:lstStyle>
          <a:p>
            <a:pPr rtl="0"/>
            <a:fld id="{4FAB73BC-B049-4115-A692-8D63A059BFB8}" type="slidenum">
              <a:rPr lang="en-US" dirty="0"/>
              <a:pPr/>
              <a:t>‹#›</a:t>
            </a:fld>
            <a:endParaRPr lang="en-US" dirty="0"/>
          </a:p>
        </p:txBody>
      </p: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Neuer Abschnitt_Textfolie">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0603" y="764679"/>
            <a:ext cx="10058400" cy="3566160"/>
          </a:xfrm>
        </p:spPr>
        <p:txBody>
          <a:bodyPr rtlCol="0" anchor="b" anchorCtr="0">
            <a:normAutofit/>
          </a:bodyPr>
          <a:lstStyle>
            <a:lvl1pPr>
              <a:lnSpc>
                <a:spcPct val="85000"/>
              </a:lnSpc>
              <a:defRPr sz="8000" b="0">
                <a:solidFill>
                  <a:schemeClr val="tx1">
                    <a:lumMod val="85000"/>
                    <a:lumOff val="15000"/>
                  </a:schemeClr>
                </a:solidFill>
              </a:defRPr>
            </a:lvl1pPr>
          </a:lstStyle>
          <a:p>
            <a:pPr rtl="0"/>
            <a:r>
              <a:rPr lang="lv-lv"/>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rtlCol="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lv-lv"/>
              <a:t>Edit Master text styles</a:t>
            </a:r>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4FAB73BC-B049-4115-A692-8D63A059BFB8}" type="slidenum">
              <a:rPr lang="en-US" dirty="0"/>
              <a:t>‹#›</a:t>
            </a:fld>
            <a:endParaRPr lang="en-US" dirty="0"/>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euer Abschnitt_Bildfolie mit großem Bild">
    <p:spTree>
      <p:nvGrpSpPr>
        <p:cNvPr id="1" name=""/>
        <p:cNvGrpSpPr/>
        <p:nvPr/>
      </p:nvGrpSpPr>
      <p:grpSpPr>
        <a:xfrm>
          <a:off x="0" y="0"/>
          <a:ext cx="0" cy="0"/>
          <a:chOff x="0" y="0"/>
          <a:chExt cx="0" cy="0"/>
        </a:xfrm>
      </p:grpSpPr>
      <p:sp>
        <p:nvSpPr>
          <p:cNvPr id="17" name="Bildplatzhalter 16"/>
          <p:cNvSpPr>
            <a:spLocks noGrp="1"/>
          </p:cNvSpPr>
          <p:nvPr>
            <p:ph type="pic" sz="quarter" idx="13" hasCustomPrompt="1"/>
          </p:nvPr>
        </p:nvSpPr>
        <p:spPr>
          <a:xfrm>
            <a:off x="0" y="0"/>
            <a:ext cx="12188825" cy="4914900"/>
          </a:xfrm>
          <a:blipFill>
            <a:blip r:embed="rId2" cstate="screen">
              <a:extLst>
                <a:ext uri="{28A0092B-C50C-407E-A947-70E740481C1C}">
                  <a14:useLocalDpi xmlns:a14="http://schemas.microsoft.com/office/drawing/2010/main"/>
                </a:ext>
              </a:extLst>
            </a:blip>
            <a:stretch>
              <a:fillRect/>
            </a:stretch>
          </a:blipFill>
        </p:spPr>
        <p:txBody>
          <a:bodyPr rtlCol="0" anchor="ctr">
            <a:normAutofit/>
          </a:bodyPr>
          <a:lstStyle>
            <a:lvl1pPr algn="ctr">
              <a:defRPr sz="6000" baseline="0"/>
            </a:lvl1pPr>
          </a:lstStyle>
          <a:p>
            <a:pPr rtl="0"/>
            <a:r>
              <a:rPr lang="lv-lv"/>
              <a:t>Bild durch klicken auf Symbol</a:t>
            </a:r>
          </a:p>
        </p:txBody>
      </p:sp>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rtlCol="0" anchor="b">
            <a:noAutofit/>
          </a:bodyPr>
          <a:lstStyle>
            <a:lvl1pPr>
              <a:defRPr sz="3600" b="0">
                <a:solidFill>
                  <a:srgbClr val="FFFFFF"/>
                </a:solidFill>
              </a:defRPr>
            </a:lvl1pPr>
          </a:lstStyle>
          <a:p>
            <a:pPr rtl="0"/>
            <a:r>
              <a:rPr lang="lv-lv"/>
              <a:t>Click to edit Master title style</a:t>
            </a:r>
            <a:endParaRPr lang="en-US" dirty="0"/>
          </a:p>
        </p:txBody>
      </p:sp>
      <p:sp>
        <p:nvSpPr>
          <p:cNvPr id="4" name="Text Placeholder 3"/>
          <p:cNvSpPr>
            <a:spLocks noGrp="1"/>
          </p:cNvSpPr>
          <p:nvPr>
            <p:ph type="body" sz="half" idx="2"/>
          </p:nvPr>
        </p:nvSpPr>
        <p:spPr>
          <a:xfrm>
            <a:off x="1097280" y="5907023"/>
            <a:ext cx="10113264" cy="488578"/>
          </a:xfrm>
        </p:spPr>
        <p:txBody>
          <a:bodyPr lIns="91440" tIns="0" rIns="91440" bIns="0" rtlCol="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lv-lv"/>
              <a:t>Edit Master text styles</a:t>
            </a:r>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4FAB73BC-B049-4115-A692-8D63A059BFB8}" type="slidenum">
              <a:rPr lang="en-US" dirty="0"/>
              <a:t>‹#›</a:t>
            </a:fld>
            <a:endParaRPr lang="en-US" dirty="0"/>
          </a:p>
        </p:txBody>
      </p:sp>
      <p:sp>
        <p:nvSpPr>
          <p:cNvPr id="18" name="Rechteck 17"/>
          <p:cNvSpPr/>
          <p:nvPr userDrawn="1"/>
        </p:nvSpPr>
        <p:spPr>
          <a:xfrm>
            <a:off x="10441920" y="0"/>
            <a:ext cx="1420756" cy="21613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pic>
        <p:nvPicPr>
          <p:cNvPr id="19" name="Grafik 18"/>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11" name="Inhaltsplatzhalter 5">
            <a:extLst>
              <a:ext uri="{FF2B5EF4-FFF2-40B4-BE49-F238E27FC236}">
                <a16:creationId xmlns:a16="http://schemas.microsoft.com/office/drawing/2014/main" id="{4A446736-DA86-42B2-987F-46C30E7D6CA5}"/>
              </a:ext>
            </a:extLst>
          </p:cNvPr>
          <p:cNvPicPr>
            <a:picLocks noChangeAspect="1"/>
          </p:cNvPicPr>
          <p:nvPr userDrawn="1"/>
        </p:nvPicPr>
        <p:blipFill>
          <a:blip r:embed="rId4"/>
          <a:stretch>
            <a:fillRect/>
          </a:stretch>
        </p:blipFill>
        <p:spPr>
          <a:xfrm>
            <a:off x="10698333" y="1315626"/>
            <a:ext cx="907929" cy="77822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euer Abschnitt_Bildfolie mit ganzflächigem Bild">
    <p:spTree>
      <p:nvGrpSpPr>
        <p:cNvPr id="1" name=""/>
        <p:cNvGrpSpPr/>
        <p:nvPr/>
      </p:nvGrpSpPr>
      <p:grpSpPr>
        <a:xfrm>
          <a:off x="0" y="0"/>
          <a:ext cx="0" cy="0"/>
          <a:chOff x="0" y="0"/>
          <a:chExt cx="0" cy="0"/>
        </a:xfrm>
      </p:grpSpPr>
      <p:sp>
        <p:nvSpPr>
          <p:cNvPr id="16" name="Bildplatzhalter 15"/>
          <p:cNvSpPr>
            <a:spLocks noGrp="1"/>
          </p:cNvSpPr>
          <p:nvPr>
            <p:ph type="pic" sz="quarter" idx="10" hasCustomPrompt="1"/>
          </p:nvPr>
        </p:nvSpPr>
        <p:spPr>
          <a:xfrm>
            <a:off x="0" y="0"/>
            <a:ext cx="12192000" cy="6991349"/>
          </a:xfrm>
          <a:blipFill>
            <a:blip r:embed="rId2" cstate="screen">
              <a:extLst>
                <a:ext uri="{28A0092B-C50C-407E-A947-70E740481C1C}">
                  <a14:useLocalDpi xmlns:a14="http://schemas.microsoft.com/office/drawing/2010/main"/>
                </a:ext>
              </a:extLst>
            </a:blip>
            <a:stretch>
              <a:fillRect/>
            </a:stretch>
          </a:blipFill>
        </p:spPr>
        <p:txBody>
          <a:bodyPr rtlCol="0" anchor="ctr">
            <a:normAutofit/>
          </a:bodyPr>
          <a:lstStyle>
            <a:lvl1pPr algn="ctr">
              <a:defRPr sz="6000"/>
            </a:lvl1pPr>
          </a:lstStyle>
          <a:p>
            <a:pPr rtl="0"/>
            <a:r>
              <a:rPr lang="lv-lv"/>
              <a:t>Bild durch Klick auf Symbol</a:t>
            </a:r>
          </a:p>
        </p:txBody>
      </p:sp>
      <p:sp>
        <p:nvSpPr>
          <p:cNvPr id="15" name="Rechteck 14"/>
          <p:cNvSpPr/>
          <p:nvPr userDrawn="1"/>
        </p:nvSpPr>
        <p:spPr>
          <a:xfrm>
            <a:off x="10441920" y="0"/>
            <a:ext cx="1420756" cy="22527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pic>
        <p:nvPicPr>
          <p:cNvPr id="11" name="Grafik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622584" y="370525"/>
            <a:ext cx="1027344" cy="849265"/>
          </a:xfrm>
          <a:prstGeom prst="rect">
            <a:avLst/>
          </a:prstGeom>
        </p:spPr>
      </p:pic>
      <p:pic>
        <p:nvPicPr>
          <p:cNvPr id="5" name="Inhaltsplatzhalter 5">
            <a:extLst>
              <a:ext uri="{FF2B5EF4-FFF2-40B4-BE49-F238E27FC236}">
                <a16:creationId xmlns:a16="http://schemas.microsoft.com/office/drawing/2014/main" id="{5B58F506-AC60-49F3-AE00-83EE35938E7C}"/>
              </a:ext>
            </a:extLst>
          </p:cNvPr>
          <p:cNvPicPr>
            <a:picLocks noChangeAspect="1"/>
          </p:cNvPicPr>
          <p:nvPr userDrawn="1"/>
        </p:nvPicPr>
        <p:blipFill>
          <a:blip r:embed="rId4"/>
          <a:stretch>
            <a:fillRect/>
          </a:stretch>
        </p:blipFill>
        <p:spPr>
          <a:xfrm>
            <a:off x="10698333" y="1347157"/>
            <a:ext cx="907929" cy="778225"/>
          </a:xfrm>
          <a:prstGeom prst="rect">
            <a:avLst/>
          </a:prstGeom>
        </p:spPr>
      </p:pic>
    </p:spTree>
    <p:extLst>
      <p:ext uri="{BB962C8B-B14F-4D97-AF65-F5344CB8AC3E}">
        <p14:creationId xmlns:p14="http://schemas.microsoft.com/office/powerpoint/2010/main" val="1674825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chlussfolie_Nur Headline">
    <p:spTree>
      <p:nvGrpSpPr>
        <p:cNvPr id="1" name=""/>
        <p:cNvGrpSpPr/>
        <p:nvPr/>
      </p:nvGrpSpPr>
      <p:grpSpPr>
        <a:xfrm>
          <a:off x="0" y="0"/>
          <a:ext cx="0" cy="0"/>
          <a:chOff x="0" y="0"/>
          <a:chExt cx="0" cy="0"/>
        </a:xfrm>
      </p:grpSpPr>
      <p:sp>
        <p:nvSpPr>
          <p:cNvPr id="2" name="Title 1"/>
          <p:cNvSpPr>
            <a:spLocks noGrp="1"/>
          </p:cNvSpPr>
          <p:nvPr>
            <p:ph type="title"/>
          </p:nvPr>
        </p:nvSpPr>
        <p:spPr>
          <a:xfrm>
            <a:off x="720603" y="764679"/>
            <a:ext cx="10058400" cy="3566160"/>
          </a:xfrm>
        </p:spPr>
        <p:txBody>
          <a:bodyPr rtlCol="0" anchor="b" anchorCtr="0">
            <a:normAutofit/>
          </a:bodyPr>
          <a:lstStyle>
            <a:lvl1pPr>
              <a:lnSpc>
                <a:spcPct val="85000"/>
              </a:lnSpc>
              <a:defRPr sz="8000" b="0">
                <a:solidFill>
                  <a:schemeClr val="bg1"/>
                </a:solidFill>
              </a:defRPr>
            </a:lvl1pPr>
          </a:lstStyle>
          <a:p>
            <a:pPr rtl="0"/>
            <a:r>
              <a:rPr lang="lv-lv"/>
              <a:t>Click to edit Master title style</a:t>
            </a:r>
            <a:endParaRPr lang="en-US" dirty="0"/>
          </a:p>
        </p:txBody>
      </p:sp>
      <p:sp>
        <p:nvSpPr>
          <p:cNvPr id="3" name="Text Placeholder 2"/>
          <p:cNvSpPr>
            <a:spLocks noGrp="1"/>
          </p:cNvSpPr>
          <p:nvPr>
            <p:ph type="body" idx="1"/>
          </p:nvPr>
        </p:nvSpPr>
        <p:spPr>
          <a:xfrm>
            <a:off x="720603" y="4472739"/>
            <a:ext cx="10058400" cy="1143000"/>
          </a:xfrm>
        </p:spPr>
        <p:txBody>
          <a:bodyPr lIns="91440" rIns="91440" rtlCol="0" anchor="t" anchorCtr="0">
            <a:normAutofit/>
          </a:bodyPr>
          <a:lstStyle>
            <a:lvl1pPr marL="0" indent="0">
              <a:buNone/>
              <a:defRPr sz="3200" cap="all" spc="200" baseline="0">
                <a:solidFill>
                  <a:schemeClr val="accent6">
                    <a:lumMod val="85000"/>
                  </a:schemeClr>
                </a:solidFill>
                <a:latin typeface="Trebuchet MS" panose="020B0603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lv-lv"/>
              <a:t>Edit Master text styles</a:t>
            </a:r>
          </a:p>
        </p:txBody>
      </p:sp>
      <p:cxnSp>
        <p:nvCxnSpPr>
          <p:cNvPr id="9" name="Straight Connector 8"/>
          <p:cNvCxnSpPr/>
          <p:nvPr/>
        </p:nvCxnSpPr>
        <p:spPr>
          <a:xfrm>
            <a:off x="812043" y="4385978"/>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1286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auf Fond">
    <p:spTree>
      <p:nvGrpSpPr>
        <p:cNvPr id="1" name=""/>
        <p:cNvGrpSpPr/>
        <p:nvPr/>
      </p:nvGrpSpPr>
      <p:grpSpPr>
        <a:xfrm>
          <a:off x="0" y="0"/>
          <a:ext cx="0" cy="0"/>
          <a:chOff x="0" y="0"/>
          <a:chExt cx="0" cy="0"/>
        </a:xfrm>
      </p:grpSpPr>
      <p:sp>
        <p:nvSpPr>
          <p:cNvPr id="13" name="Rechteck 12"/>
          <p:cNvSpPr/>
          <p:nvPr userDrawn="1"/>
        </p:nvSpPr>
        <p:spPr>
          <a:xfrm>
            <a:off x="1076808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rtlCol="0" anchor="b">
            <a:normAutofit/>
          </a:bodyPr>
          <a:lstStyle>
            <a:lvl1pPr algn="l">
              <a:lnSpc>
                <a:spcPct val="85000"/>
              </a:lnSpc>
              <a:defRPr sz="7200" spc="-50" baseline="0">
                <a:solidFill>
                  <a:schemeClr val="tx1">
                    <a:lumMod val="85000"/>
                    <a:lumOff val="15000"/>
                  </a:schemeClr>
                </a:solidFill>
                <a:latin typeface="Trebuchet MS" panose="020B0603020202020204" pitchFamily="34" charset="0"/>
              </a:defRPr>
            </a:lvl1pPr>
          </a:lstStyle>
          <a:p>
            <a:pPr rtl="0"/>
            <a:r>
              <a:rPr lang="lv-lv"/>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rtlCol="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lv-lv"/>
              <a:t>Click to edit Master subtitle style</a:t>
            </a:r>
            <a:endParaRPr lang="en-US" dirty="0"/>
          </a:p>
        </p:txBody>
      </p:sp>
      <p:sp>
        <p:nvSpPr>
          <p:cNvPr id="5" name="Footer Placeholder 4"/>
          <p:cNvSpPr>
            <a:spLocks noGrp="1"/>
          </p:cNvSpPr>
          <p:nvPr>
            <p:ph type="ftr" sz="quarter" idx="11"/>
          </p:nvPr>
        </p:nvSpPr>
        <p:spPr/>
        <p:txBody>
          <a:bodyPr rtlCol="0"/>
          <a:lstStyle>
            <a:lvl1pPr>
              <a:defRPr>
                <a:latin typeface="Trebuchet MS" panose="020B0603020202020204" pitchFamily="34" charset="0"/>
              </a:defRPr>
            </a:lvl1pPr>
          </a:lstStyle>
          <a:p>
            <a:pPr rtl="0"/>
            <a:endParaRPr lang="en-US" dirty="0"/>
          </a:p>
        </p:txBody>
      </p:sp>
      <p:sp>
        <p:nvSpPr>
          <p:cNvPr id="6" name="Slide Number Placeholder 5"/>
          <p:cNvSpPr>
            <a:spLocks noGrp="1"/>
          </p:cNvSpPr>
          <p:nvPr>
            <p:ph type="sldNum" sz="quarter" idx="12"/>
          </p:nvPr>
        </p:nvSpPr>
        <p:spPr/>
        <p:txBody>
          <a:bodyPr rtlCol="0"/>
          <a:lstStyle>
            <a:lvl1pPr>
              <a:defRPr>
                <a:latin typeface="Trebuchet MS" panose="020B0603020202020204" pitchFamily="34" charset="0"/>
              </a:defRPr>
            </a:lvl1pPr>
          </a:lstStyle>
          <a:p>
            <a:pPr rtl="0"/>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pic>
        <p:nvPicPr>
          <p:cNvPr id="11" name="Inhaltsplatzhalter 5">
            <a:extLst>
              <a:ext uri="{FF2B5EF4-FFF2-40B4-BE49-F238E27FC236}">
                <a16:creationId xmlns:a16="http://schemas.microsoft.com/office/drawing/2014/main" id="{00ADE22C-239C-4456-B8D6-FBF21CD7EE0F}"/>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234375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Kunde/Partner auf Weiß">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96064" y="705468"/>
            <a:ext cx="9828869" cy="3566160"/>
          </a:xfrm>
        </p:spPr>
        <p:txBody>
          <a:bodyPr rtlCol="0" anchor="b">
            <a:normAutofit/>
          </a:bodyPr>
          <a:lstStyle>
            <a:lvl1pPr algn="l">
              <a:lnSpc>
                <a:spcPct val="85000"/>
              </a:lnSpc>
              <a:defRPr sz="7200" spc="-50" baseline="0">
                <a:solidFill>
                  <a:schemeClr val="tx1">
                    <a:lumMod val="95000"/>
                    <a:lumOff val="5000"/>
                  </a:schemeClr>
                </a:solidFill>
                <a:latin typeface="Trebuchet MS" panose="020B0603020202020204" pitchFamily="34" charset="0"/>
              </a:defRPr>
            </a:lvl1pPr>
          </a:lstStyle>
          <a:p>
            <a:pPr rtl="0"/>
            <a:r>
              <a:rPr lang="lv-lv"/>
              <a:t>Click to edit Master title style</a:t>
            </a:r>
            <a:endParaRPr lang="en-US" dirty="0"/>
          </a:p>
        </p:txBody>
      </p:sp>
      <p:sp>
        <p:nvSpPr>
          <p:cNvPr id="3" name="Subtitle 2"/>
          <p:cNvSpPr>
            <a:spLocks noGrp="1"/>
          </p:cNvSpPr>
          <p:nvPr>
            <p:ph type="subTitle" idx="1"/>
          </p:nvPr>
        </p:nvSpPr>
        <p:spPr>
          <a:xfrm>
            <a:off x="696064" y="4485301"/>
            <a:ext cx="9828869" cy="1143000"/>
          </a:xfrm>
        </p:spPr>
        <p:txBody>
          <a:bodyPr lIns="91440" rIns="91440" rtlCol="0">
            <a:normAutofit/>
          </a:bodyPr>
          <a:lstStyle>
            <a:lvl1pPr marL="0" indent="0" algn="l">
              <a:buNone/>
              <a:defRPr sz="2000" cap="all" spc="200" baseline="0">
                <a:solidFill>
                  <a:schemeClr val="tx2"/>
                </a:solidFill>
                <a:latin typeface="Trebuchet MS" panose="020B0603020202020204" pitchFamily="34"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lv-lv"/>
              <a:t>Click to edit Master subtitle style</a:t>
            </a:r>
            <a:endParaRPr lang="en-US" dirty="0"/>
          </a:p>
        </p:txBody>
      </p:sp>
      <p:sp>
        <p:nvSpPr>
          <p:cNvPr id="5" name="Footer Placeholder 4"/>
          <p:cNvSpPr>
            <a:spLocks noGrp="1"/>
          </p:cNvSpPr>
          <p:nvPr>
            <p:ph type="ftr" sz="quarter" idx="11"/>
          </p:nvPr>
        </p:nvSpPr>
        <p:spPr/>
        <p:txBody>
          <a:bodyPr rtlCol="0"/>
          <a:lstStyle>
            <a:lvl1pPr>
              <a:defRPr>
                <a:latin typeface="Trebuchet MS" panose="020B0603020202020204" pitchFamily="34" charset="0"/>
              </a:defRPr>
            </a:lvl1pPr>
          </a:lstStyle>
          <a:p>
            <a:pPr rtl="0"/>
            <a:endParaRPr lang="en-US" dirty="0"/>
          </a:p>
        </p:txBody>
      </p:sp>
      <p:sp>
        <p:nvSpPr>
          <p:cNvPr id="6" name="Slide Number Placeholder 5"/>
          <p:cNvSpPr>
            <a:spLocks noGrp="1"/>
          </p:cNvSpPr>
          <p:nvPr>
            <p:ph type="sldNum" sz="quarter" idx="12"/>
          </p:nvPr>
        </p:nvSpPr>
        <p:spPr/>
        <p:txBody>
          <a:bodyPr rtlCol="0"/>
          <a:lstStyle>
            <a:lvl1pPr>
              <a:defRPr>
                <a:latin typeface="Trebuchet MS" panose="020B0603020202020204" pitchFamily="34" charset="0"/>
              </a:defRPr>
            </a:lvl1pPr>
          </a:lstStyle>
          <a:p>
            <a:pPr rtl="0"/>
            <a:fld id="{4FAB73BC-B049-4115-A692-8D63A059BFB8}" type="slidenum">
              <a:rPr lang="en-US" smtClean="0"/>
              <a:pPr/>
              <a:t>‹#›</a:t>
            </a:fld>
            <a:endParaRPr lang="en-US" dirty="0"/>
          </a:p>
        </p:txBody>
      </p:sp>
      <p:cxnSp>
        <p:nvCxnSpPr>
          <p:cNvPr id="9" name="Straight Connector 8"/>
          <p:cNvCxnSpPr/>
          <p:nvPr/>
        </p:nvCxnSpPr>
        <p:spPr>
          <a:xfrm flipV="1">
            <a:off x="771435" y="4368918"/>
            <a:ext cx="9728098" cy="466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00883" y="218125"/>
            <a:ext cx="1027344" cy="849265"/>
          </a:xfrm>
          <a:prstGeom prst="rect">
            <a:avLst/>
          </a:prstGeom>
        </p:spPr>
      </p:pic>
      <p:sp>
        <p:nvSpPr>
          <p:cNvPr id="14" name="Bildplatzhalter 13"/>
          <p:cNvSpPr>
            <a:spLocks noGrp="1"/>
          </p:cNvSpPr>
          <p:nvPr>
            <p:ph type="pic" sz="quarter" idx="13" hasCustomPrompt="1"/>
          </p:nvPr>
        </p:nvSpPr>
        <p:spPr>
          <a:xfrm>
            <a:off x="10900883" y="1447148"/>
            <a:ext cx="1027344" cy="991252"/>
          </a:xfrm>
        </p:spPr>
        <p:txBody>
          <a:bodyPr rtlCol="0"/>
          <a:lstStyle>
            <a:lvl1pPr>
              <a:defRPr/>
            </a:lvl1pPr>
          </a:lstStyle>
          <a:p>
            <a:pPr rtl="0"/>
            <a:r>
              <a:rPr lang="lv-lv"/>
              <a:t>PartnerLogo</a:t>
            </a:r>
            <a:endParaRPr lang="de-DE" dirty="0"/>
          </a:p>
        </p:txBody>
      </p:sp>
    </p:spTree>
    <p:extLst>
      <p:ext uri="{BB962C8B-B14F-4D97-AF65-F5344CB8AC3E}">
        <p14:creationId xmlns:p14="http://schemas.microsoft.com/office/powerpoint/2010/main" val="4102816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Inhalt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33211"/>
            <a:ext cx="9967452" cy="1450757"/>
          </a:xfrm>
        </p:spPr>
        <p:txBody>
          <a:bodyPr rtlCol="0"/>
          <a:lstStyle>
            <a:lvl1pPr marL="0">
              <a:defRPr>
                <a:latin typeface="Trebuchet MS" panose="020B0603020202020204" pitchFamily="34" charset="0"/>
              </a:defRPr>
            </a:lvl1pPr>
          </a:lstStyle>
          <a:p>
            <a:pPr rtl="0"/>
            <a:r>
              <a:rPr lang="lv-lv"/>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rtlCol="0"/>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rtl="0"/>
            <a:r>
              <a:rPr lang="lv-lv"/>
              <a:t>Edit Master text styles</a:t>
            </a:r>
          </a:p>
          <a:p>
            <a:pPr lvl="1" rtl="0"/>
            <a:r>
              <a:rPr lang="lv-lv"/>
              <a:t>Second level</a:t>
            </a:r>
          </a:p>
          <a:p>
            <a:pPr lvl="2" rtl="0"/>
            <a:r>
              <a:rPr lang="lv-lv"/>
              <a:t>Third level</a:t>
            </a:r>
          </a:p>
          <a:p>
            <a:pPr lvl="3" rtl="0"/>
            <a:r>
              <a:rPr lang="lv-lv"/>
              <a:t>Fourth level</a:t>
            </a:r>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lvl1pPr>
              <a:defRPr sz="1200"/>
            </a:lvl1pPr>
          </a:lstStyle>
          <a:p>
            <a:pPr rtl="0"/>
            <a:fld id="{6113E31D-E2AB-40D1-8B51-AFA5AFEF393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Inhalt auf Fon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marL="0">
              <a:defRPr>
                <a:latin typeface="Trebuchet MS" panose="020B0603020202020204" pitchFamily="34" charset="0"/>
              </a:defRPr>
            </a:lvl1pPr>
          </a:lstStyle>
          <a:p>
            <a:pPr rtl="0"/>
            <a:r>
              <a:rPr lang="lv-lv"/>
              <a:t>Click to edit Master title style</a:t>
            </a:r>
            <a:endParaRPr lang="en-US" dirty="0"/>
          </a:p>
        </p:txBody>
      </p:sp>
      <p:sp>
        <p:nvSpPr>
          <p:cNvPr id="3" name="Content Placeholder 2"/>
          <p:cNvSpPr>
            <a:spLocks noGrp="1"/>
          </p:cNvSpPr>
          <p:nvPr>
            <p:ph idx="1"/>
          </p:nvPr>
        </p:nvSpPr>
        <p:spPr>
          <a:xfrm>
            <a:off x="687848" y="1917700"/>
            <a:ext cx="9776612" cy="4262016"/>
          </a:xfrm>
        </p:spPr>
        <p:txBody>
          <a:bodyPr rtlCol="0"/>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rtl="0"/>
            <a:r>
              <a:rPr lang="lv-lv"/>
              <a:t>Edit Master text styles</a:t>
            </a:r>
          </a:p>
          <a:p>
            <a:pPr lvl="1" rtl="0"/>
            <a:r>
              <a:rPr lang="lv-lv"/>
              <a:t>Second level</a:t>
            </a:r>
          </a:p>
          <a:p>
            <a:pPr lvl="2" rtl="0"/>
            <a:r>
              <a:rPr lang="lv-lv"/>
              <a:t>Third level</a:t>
            </a:r>
          </a:p>
          <a:p>
            <a:pPr lvl="3" rtl="0"/>
            <a:r>
              <a:rPr lang="lv-lv"/>
              <a:t>Fourth level</a:t>
            </a:r>
          </a:p>
        </p:txBody>
      </p:sp>
      <p:sp>
        <p:nvSpPr>
          <p:cNvPr id="8" name="Rechteck 7"/>
          <p:cNvSpPr/>
          <p:nvPr userDrawn="1"/>
        </p:nvSpPr>
        <p:spPr>
          <a:xfrm>
            <a:off x="10771244" y="0"/>
            <a:ext cx="1420756" cy="6334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DE"/>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6113E31D-E2AB-40D1-8B51-AFA5AFEF393A}" type="slidenum">
              <a:rPr lang="en-US" dirty="0"/>
              <a:t>‹#›</a:t>
            </a:fld>
            <a:endParaRPr lang="en-US" dirty="0"/>
          </a:p>
        </p:txBody>
      </p:sp>
      <p:pic>
        <p:nvPicPr>
          <p:cNvPr id="9" name="Grafik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0" name="Inhaltsplatzhalter 5">
            <a:extLst>
              <a:ext uri="{FF2B5EF4-FFF2-40B4-BE49-F238E27FC236}">
                <a16:creationId xmlns:a16="http://schemas.microsoft.com/office/drawing/2014/main" id="{EF99CA3A-6003-4C94-BAB5-DEB18C8E3678}"/>
              </a:ext>
            </a:extLst>
          </p:cNvPr>
          <p:cNvPicPr>
            <a:picLocks noChangeAspect="1"/>
          </p:cNvPicPr>
          <p:nvPr userDrawn="1"/>
        </p:nvPicPr>
        <p:blipFill>
          <a:blip r:embed="rId3"/>
          <a:stretch>
            <a:fillRect/>
          </a:stretch>
        </p:blipFill>
        <p:spPr>
          <a:xfrm>
            <a:off x="10971303" y="1218355"/>
            <a:ext cx="907929" cy="778225"/>
          </a:xfrm>
          <a:prstGeom prst="rect">
            <a:avLst/>
          </a:prstGeom>
        </p:spPr>
      </p:pic>
    </p:spTree>
    <p:extLst>
      <p:ext uri="{BB962C8B-B14F-4D97-AF65-F5344CB8AC3E}">
        <p14:creationId xmlns:p14="http://schemas.microsoft.com/office/powerpoint/2010/main" val="309934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Inhalt Partner/Kunde auf weiß">
    <p:spTree>
      <p:nvGrpSpPr>
        <p:cNvPr id="1" name=""/>
        <p:cNvGrpSpPr/>
        <p:nvPr/>
      </p:nvGrpSpPr>
      <p:grpSpPr>
        <a:xfrm>
          <a:off x="0" y="0"/>
          <a:ext cx="0" cy="0"/>
          <a:chOff x="0" y="0"/>
          <a:chExt cx="0" cy="0"/>
        </a:xfrm>
      </p:grpSpPr>
      <p:sp>
        <p:nvSpPr>
          <p:cNvPr id="2" name="Title 1"/>
          <p:cNvSpPr>
            <a:spLocks noGrp="1"/>
          </p:cNvSpPr>
          <p:nvPr>
            <p:ph type="title"/>
          </p:nvPr>
        </p:nvSpPr>
        <p:spPr>
          <a:xfrm>
            <a:off x="687848" y="257595"/>
            <a:ext cx="9967452" cy="1450757"/>
          </a:xfrm>
        </p:spPr>
        <p:txBody>
          <a:bodyPr rtlCol="0"/>
          <a:lstStyle>
            <a:lvl1pPr marL="0">
              <a:defRPr>
                <a:latin typeface="Trebuchet MS" panose="020B0603020202020204" pitchFamily="34" charset="0"/>
              </a:defRPr>
            </a:lvl1pPr>
          </a:lstStyle>
          <a:p>
            <a:pPr rtl="0"/>
            <a:r>
              <a:rPr lang="lv-lv"/>
              <a:t>Click to edit Master title style</a:t>
            </a:r>
            <a:endParaRPr lang="en-US" dirty="0"/>
          </a:p>
        </p:txBody>
      </p:sp>
      <p:sp>
        <p:nvSpPr>
          <p:cNvPr id="3" name="Content Placeholder 2"/>
          <p:cNvSpPr>
            <a:spLocks noGrp="1"/>
          </p:cNvSpPr>
          <p:nvPr>
            <p:ph idx="1"/>
          </p:nvPr>
        </p:nvSpPr>
        <p:spPr>
          <a:xfrm>
            <a:off x="687848" y="1905000"/>
            <a:ext cx="9967452" cy="4267200"/>
          </a:xfrm>
        </p:spPr>
        <p:txBody>
          <a:bodyPr rtlCol="0"/>
          <a:lstStyle>
            <a:lvl2pPr marL="384048" indent="-182880">
              <a:buFont typeface="Wingdings" panose="05000000000000000000" pitchFamily="2" charset="2"/>
              <a:buChar char="§"/>
              <a:defRPr/>
            </a:lvl2pPr>
            <a:lvl3pPr marL="566928" indent="-182880">
              <a:buFont typeface="Arial" panose="020B0604020202020204" pitchFamily="34" charset="0"/>
              <a:buChar char="•"/>
              <a:defRPr/>
            </a:lvl3pPr>
          </a:lstStyle>
          <a:p>
            <a:pPr lvl="0" rtl="0"/>
            <a:r>
              <a:rPr lang="lv-lv"/>
              <a:t>Edit Master text styles</a:t>
            </a:r>
          </a:p>
          <a:p>
            <a:pPr lvl="1" rtl="0"/>
            <a:r>
              <a:rPr lang="lv-lv"/>
              <a:t>Second level</a:t>
            </a:r>
          </a:p>
          <a:p>
            <a:pPr lvl="2" rtl="0"/>
            <a:r>
              <a:rPr lang="lv-lv"/>
              <a:t>Third level</a:t>
            </a:r>
          </a:p>
          <a:p>
            <a:pPr lvl="3" rtl="0"/>
            <a:r>
              <a:rPr lang="lv-lv"/>
              <a:t>Fourth level</a:t>
            </a:r>
          </a:p>
        </p:txBody>
      </p:sp>
      <p:sp>
        <p:nvSpPr>
          <p:cNvPr id="5" name="Footer Placeholder 4"/>
          <p:cNvSpPr>
            <a:spLocks noGrp="1"/>
          </p:cNvSpPr>
          <p:nvPr>
            <p:ph type="ftr" sz="quarter" idx="11"/>
          </p:nvPr>
        </p:nvSpPr>
        <p:spPr/>
        <p:txBody>
          <a:bodyPr rtlCol="0"/>
          <a:lstStyle/>
          <a:p>
            <a:pPr rtl="0"/>
            <a:endParaRPr lang="en-US" dirty="0"/>
          </a:p>
        </p:txBody>
      </p:sp>
      <p:sp>
        <p:nvSpPr>
          <p:cNvPr id="6" name="Slide Number Placeholder 5"/>
          <p:cNvSpPr>
            <a:spLocks noGrp="1"/>
          </p:cNvSpPr>
          <p:nvPr>
            <p:ph type="sldNum" sz="quarter" idx="12"/>
          </p:nvPr>
        </p:nvSpPr>
        <p:spPr/>
        <p:txBody>
          <a:bodyPr rtlCol="0"/>
          <a:lstStyle/>
          <a:p>
            <a:pPr rtl="0"/>
            <a:fld id="{6113E31D-E2AB-40D1-8B51-AFA5AFEF393A}" type="slidenum">
              <a:rPr lang="en-US" dirty="0"/>
              <a:t>‹#›</a:t>
            </a:fld>
            <a:endParaRPr lang="en-US" dirty="0"/>
          </a:p>
        </p:txBody>
      </p:sp>
    </p:spTree>
    <p:extLst>
      <p:ext uri="{BB962C8B-B14F-4D97-AF65-F5344CB8AC3E}">
        <p14:creationId xmlns:p14="http://schemas.microsoft.com/office/powerpoint/2010/main" val="6802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Inhalt auf zwei Spalten">
    <p:spTree>
      <p:nvGrpSpPr>
        <p:cNvPr id="1" name=""/>
        <p:cNvGrpSpPr/>
        <p:nvPr/>
      </p:nvGrpSpPr>
      <p:grpSpPr>
        <a:xfrm>
          <a:off x="0" y="0"/>
          <a:ext cx="0" cy="0"/>
          <a:chOff x="0" y="0"/>
          <a:chExt cx="0" cy="0"/>
        </a:xfrm>
      </p:grpSpPr>
      <p:sp>
        <p:nvSpPr>
          <p:cNvPr id="8" name="Title 7"/>
          <p:cNvSpPr>
            <a:spLocks noGrp="1"/>
          </p:cNvSpPr>
          <p:nvPr>
            <p:ph type="title"/>
          </p:nvPr>
        </p:nvSpPr>
        <p:spPr>
          <a:xfrm>
            <a:off x="720603" y="245660"/>
            <a:ext cx="10058400" cy="1450757"/>
          </a:xfrm>
        </p:spPr>
        <p:txBody>
          <a:bodyPr rtlCol="0"/>
          <a:lstStyle/>
          <a:p>
            <a:pPr rtl="0"/>
            <a:r>
              <a:rPr lang="lv-lv"/>
              <a:t>Click to edit Master title style</a:t>
            </a:r>
            <a:endParaRPr lang="en-US" dirty="0"/>
          </a:p>
        </p:txBody>
      </p:sp>
      <p:sp>
        <p:nvSpPr>
          <p:cNvPr id="3" name="Content Placeholder 2"/>
          <p:cNvSpPr>
            <a:spLocks noGrp="1"/>
          </p:cNvSpPr>
          <p:nvPr>
            <p:ph sz="half" idx="1"/>
          </p:nvPr>
        </p:nvSpPr>
        <p:spPr>
          <a:xfrm>
            <a:off x="723994" y="1958603"/>
            <a:ext cx="4937760" cy="4238996"/>
          </a:xfrm>
        </p:spPr>
        <p:txBody>
          <a:bodyPr rtlCol="0"/>
          <a:lstStyle/>
          <a:p>
            <a:pPr lvl="0" rtl="0"/>
            <a:r>
              <a:rPr lang="lv-lv"/>
              <a:t>Edit Master text styles</a:t>
            </a:r>
          </a:p>
          <a:p>
            <a:pPr lvl="1" rtl="0"/>
            <a:r>
              <a:rPr lang="lv-lv"/>
              <a:t>Second level</a:t>
            </a:r>
          </a:p>
          <a:p>
            <a:pPr lvl="2" rtl="0"/>
            <a:r>
              <a:rPr lang="lv-lv"/>
              <a:t>Third level</a:t>
            </a:r>
          </a:p>
          <a:p>
            <a:pPr lvl="3" rtl="0"/>
            <a:r>
              <a:rPr lang="lv-lv"/>
              <a:t>Fourth level</a:t>
            </a:r>
          </a:p>
          <a:p>
            <a:pPr lvl="4" rtl="0"/>
            <a:r>
              <a:rPr lang="lv-lv"/>
              <a:t>Fifth level</a:t>
            </a:r>
            <a:endParaRPr lang="en-US" dirty="0"/>
          </a:p>
        </p:txBody>
      </p:sp>
      <p:sp>
        <p:nvSpPr>
          <p:cNvPr id="4" name="Content Placeholder 3"/>
          <p:cNvSpPr>
            <a:spLocks noGrp="1"/>
          </p:cNvSpPr>
          <p:nvPr>
            <p:ph sz="half" idx="2"/>
          </p:nvPr>
        </p:nvSpPr>
        <p:spPr>
          <a:xfrm>
            <a:off x="5841243" y="1958603"/>
            <a:ext cx="4937760" cy="4238996"/>
          </a:xfrm>
        </p:spPr>
        <p:txBody>
          <a:bodyPr rtlCol="0"/>
          <a:lstStyle/>
          <a:p>
            <a:pPr lvl="0" rtl="0"/>
            <a:r>
              <a:rPr lang="lv-lv"/>
              <a:t>Edit Master text styles</a:t>
            </a:r>
          </a:p>
          <a:p>
            <a:pPr lvl="1" rtl="0"/>
            <a:r>
              <a:rPr lang="lv-lv"/>
              <a:t>Second level</a:t>
            </a:r>
          </a:p>
          <a:p>
            <a:pPr lvl="2" rtl="0"/>
            <a:r>
              <a:rPr lang="lv-lv"/>
              <a:t>Third level</a:t>
            </a:r>
          </a:p>
          <a:p>
            <a:pPr lvl="3" rtl="0"/>
            <a:r>
              <a:rPr lang="lv-lv"/>
              <a:t>Fourth level</a:t>
            </a:r>
          </a:p>
          <a:p>
            <a:pPr lvl="4" rtl="0"/>
            <a:r>
              <a:rPr lang="lv-lv"/>
              <a:t>Fifth level</a:t>
            </a:r>
            <a:endParaRPr lang="en-US" dirty="0"/>
          </a:p>
        </p:txBody>
      </p:sp>
      <p:sp>
        <p:nvSpPr>
          <p:cNvPr id="6" name="Footer Placeholder 5"/>
          <p:cNvSpPr>
            <a:spLocks noGrp="1"/>
          </p:cNvSpPr>
          <p:nvPr>
            <p:ph type="ftr" sz="quarter" idx="11"/>
          </p:nvPr>
        </p:nvSpPr>
        <p:spPr/>
        <p:txBody>
          <a:bodyPr rtlCol="0"/>
          <a:lstStyle/>
          <a:p>
            <a:pPr rtl="0"/>
            <a:endParaRPr lang="en-US" dirty="0"/>
          </a:p>
        </p:txBody>
      </p:sp>
      <p:sp>
        <p:nvSpPr>
          <p:cNvPr id="7" name="Slide Number Placeholder 6"/>
          <p:cNvSpPr>
            <a:spLocks noGrp="1"/>
          </p:cNvSpPr>
          <p:nvPr>
            <p:ph type="sldNum" sz="quarter" idx="12"/>
          </p:nvPr>
        </p:nvSpPr>
        <p:spPr/>
        <p:txBody>
          <a:bodyPr rtlCol="0"/>
          <a:lstStyle/>
          <a:p>
            <a:pPr rtl="0"/>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Inhalt Vergleich auf zwei Spalten">
    <p:spTree>
      <p:nvGrpSpPr>
        <p:cNvPr id="1" name=""/>
        <p:cNvGrpSpPr/>
        <p:nvPr/>
      </p:nvGrpSpPr>
      <p:grpSpPr>
        <a:xfrm>
          <a:off x="0" y="0"/>
          <a:ext cx="0" cy="0"/>
          <a:chOff x="0" y="0"/>
          <a:chExt cx="0" cy="0"/>
        </a:xfrm>
      </p:grpSpPr>
      <p:sp>
        <p:nvSpPr>
          <p:cNvPr id="10" name="Title 9"/>
          <p:cNvSpPr>
            <a:spLocks noGrp="1"/>
          </p:cNvSpPr>
          <p:nvPr>
            <p:ph type="title"/>
          </p:nvPr>
        </p:nvSpPr>
        <p:spPr>
          <a:xfrm>
            <a:off x="720603" y="272956"/>
            <a:ext cx="10058400" cy="1450757"/>
          </a:xfrm>
        </p:spPr>
        <p:txBody>
          <a:bodyPr rtlCol="0"/>
          <a:lstStyle/>
          <a:p>
            <a:pPr rtl="0"/>
            <a:r>
              <a:rPr lang="lv-lv"/>
              <a:t>Click to edit Master title style</a:t>
            </a:r>
            <a:endParaRPr lang="en-US" dirty="0"/>
          </a:p>
        </p:txBody>
      </p:sp>
      <p:sp>
        <p:nvSpPr>
          <p:cNvPr id="3" name="Text Placeholder 2"/>
          <p:cNvSpPr>
            <a:spLocks noGrp="1"/>
          </p:cNvSpPr>
          <p:nvPr>
            <p:ph type="body" idx="1"/>
          </p:nvPr>
        </p:nvSpPr>
        <p:spPr>
          <a:xfrm>
            <a:off x="723994" y="2036697"/>
            <a:ext cx="4937760" cy="545636"/>
          </a:xfrm>
        </p:spPr>
        <p:txBody>
          <a:bodyPr lIns="91440" rIns="91440" rtlCol="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lv-lv"/>
              <a:t>Edit Master text styles</a:t>
            </a:r>
          </a:p>
        </p:txBody>
      </p:sp>
      <p:sp>
        <p:nvSpPr>
          <p:cNvPr id="4" name="Content Placeholder 3"/>
          <p:cNvSpPr>
            <a:spLocks noGrp="1"/>
          </p:cNvSpPr>
          <p:nvPr>
            <p:ph sz="half" idx="2"/>
          </p:nvPr>
        </p:nvSpPr>
        <p:spPr>
          <a:xfrm>
            <a:off x="720603" y="2582334"/>
            <a:ext cx="4937760" cy="3564466"/>
          </a:xfrm>
        </p:spPr>
        <p:txBody>
          <a:bodyPr rtlCol="0"/>
          <a:lstStyle/>
          <a:p>
            <a:pPr lvl="0" rtl="0"/>
            <a:r>
              <a:rPr lang="lv-lv"/>
              <a:t>Edit Master text styles</a:t>
            </a:r>
          </a:p>
          <a:p>
            <a:pPr lvl="1" rtl="0"/>
            <a:r>
              <a:rPr lang="lv-lv"/>
              <a:t>Second level</a:t>
            </a:r>
          </a:p>
          <a:p>
            <a:pPr lvl="2" rtl="0"/>
            <a:r>
              <a:rPr lang="lv-lv"/>
              <a:t>Third level</a:t>
            </a:r>
          </a:p>
          <a:p>
            <a:pPr lvl="3" rtl="0"/>
            <a:r>
              <a:rPr lang="lv-lv"/>
              <a:t>Fourth level</a:t>
            </a:r>
          </a:p>
          <a:p>
            <a:pPr lvl="4" rtl="0"/>
            <a:r>
              <a:rPr lang="lv-lv"/>
              <a:t>Fifth level</a:t>
            </a:r>
            <a:endParaRPr lang="en-US" dirty="0"/>
          </a:p>
        </p:txBody>
      </p:sp>
      <p:sp>
        <p:nvSpPr>
          <p:cNvPr id="5" name="Text Placeholder 4"/>
          <p:cNvSpPr>
            <a:spLocks noGrp="1"/>
          </p:cNvSpPr>
          <p:nvPr>
            <p:ph type="body" sz="quarter" idx="3"/>
          </p:nvPr>
        </p:nvSpPr>
        <p:spPr>
          <a:xfrm>
            <a:off x="5866469" y="2036697"/>
            <a:ext cx="4934370" cy="554407"/>
          </a:xfrm>
        </p:spPr>
        <p:txBody>
          <a:bodyPr lIns="91440" rIns="91440" rtlCol="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lv-lv"/>
              <a:t>Edit Master text styles</a:t>
            </a:r>
          </a:p>
        </p:txBody>
      </p:sp>
      <p:sp>
        <p:nvSpPr>
          <p:cNvPr id="6" name="Content Placeholder 5"/>
          <p:cNvSpPr>
            <a:spLocks noGrp="1"/>
          </p:cNvSpPr>
          <p:nvPr>
            <p:ph sz="quarter" idx="4"/>
          </p:nvPr>
        </p:nvSpPr>
        <p:spPr>
          <a:xfrm>
            <a:off x="5863079" y="2582334"/>
            <a:ext cx="4937760" cy="3564466"/>
          </a:xfrm>
        </p:spPr>
        <p:txBody>
          <a:bodyPr rtlCol="0"/>
          <a:lstStyle/>
          <a:p>
            <a:pPr lvl="0" rtl="0"/>
            <a:r>
              <a:rPr lang="lv-lv"/>
              <a:t>Edit Master text styles</a:t>
            </a:r>
          </a:p>
          <a:p>
            <a:pPr lvl="1" rtl="0"/>
            <a:r>
              <a:rPr lang="lv-lv"/>
              <a:t>Second level</a:t>
            </a:r>
          </a:p>
          <a:p>
            <a:pPr lvl="2" rtl="0"/>
            <a:r>
              <a:rPr lang="lv-lv"/>
              <a:t>Third level</a:t>
            </a:r>
          </a:p>
          <a:p>
            <a:pPr lvl="3" rtl="0"/>
            <a:r>
              <a:rPr lang="lv-lv"/>
              <a:t>Fourth level</a:t>
            </a:r>
          </a:p>
          <a:p>
            <a:pPr lvl="4" rtl="0"/>
            <a:r>
              <a:rPr lang="lv-lv"/>
              <a:t>Fifth level</a:t>
            </a:r>
            <a:endParaRPr lang="en-US" dirty="0"/>
          </a:p>
        </p:txBody>
      </p:sp>
      <p:sp>
        <p:nvSpPr>
          <p:cNvPr id="8" name="Footer Placeholder 7"/>
          <p:cNvSpPr>
            <a:spLocks noGrp="1"/>
          </p:cNvSpPr>
          <p:nvPr>
            <p:ph type="ftr" sz="quarter" idx="11"/>
          </p:nvPr>
        </p:nvSpPr>
        <p:spPr/>
        <p:txBody>
          <a:bodyPr rtlCol="0"/>
          <a:lstStyle/>
          <a:p>
            <a:pPr rtl="0"/>
            <a:endParaRPr lang="en-US" dirty="0"/>
          </a:p>
        </p:txBody>
      </p:sp>
      <p:sp>
        <p:nvSpPr>
          <p:cNvPr id="9" name="Slide Number Placeholder 8"/>
          <p:cNvSpPr>
            <a:spLocks noGrp="1"/>
          </p:cNvSpPr>
          <p:nvPr>
            <p:ph type="sldNum" sz="quarter" idx="12"/>
          </p:nvPr>
        </p:nvSpPr>
        <p:spPr/>
        <p:txBody>
          <a:bodyPr rtlCol="0"/>
          <a:lstStyle/>
          <a:p>
            <a:pPr rtl="0"/>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auf weiß ohne Titel">
    <p:spTree>
      <p:nvGrpSpPr>
        <p:cNvPr id="1" name=""/>
        <p:cNvGrpSpPr/>
        <p:nvPr/>
      </p:nvGrpSpPr>
      <p:grpSpPr>
        <a:xfrm>
          <a:off x="0" y="0"/>
          <a:ext cx="0" cy="0"/>
          <a:chOff x="0" y="0"/>
          <a:chExt cx="0" cy="0"/>
        </a:xfrm>
      </p:grpSpPr>
      <p:sp>
        <p:nvSpPr>
          <p:cNvPr id="3" name="Content Placeholder 2"/>
          <p:cNvSpPr>
            <a:spLocks noGrp="1"/>
          </p:cNvSpPr>
          <p:nvPr>
            <p:ph idx="1"/>
          </p:nvPr>
        </p:nvSpPr>
        <p:spPr>
          <a:xfrm>
            <a:off x="687848" y="1863900"/>
            <a:ext cx="9942052" cy="4023360"/>
          </a:xfrm>
        </p:spPr>
        <p:txBody>
          <a:bodyPr rtlCol="0"/>
          <a:lstStyle/>
          <a:p>
            <a:pPr lvl="0" rtl="0"/>
            <a:r>
              <a:rPr lang="lv-lv"/>
              <a:t>Edit Master text styles</a:t>
            </a:r>
          </a:p>
          <a:p>
            <a:pPr lvl="1" rtl="0"/>
            <a:r>
              <a:rPr lang="lv-lv"/>
              <a:t>Second level</a:t>
            </a:r>
          </a:p>
          <a:p>
            <a:pPr lvl="2" rtl="0"/>
            <a:r>
              <a:rPr lang="lv-lv"/>
              <a:t>Third level</a:t>
            </a:r>
          </a:p>
          <a:p>
            <a:pPr lvl="3" rtl="0"/>
            <a:r>
              <a:rPr lang="lv-lv"/>
              <a:t>Fourth level</a:t>
            </a:r>
          </a:p>
          <a:p>
            <a:pPr lvl="4" rtl="0"/>
            <a:r>
              <a:rPr lang="lv-lv"/>
              <a:t>Fifth level</a:t>
            </a:r>
            <a:endParaRPr lang="en-US" dirty="0"/>
          </a:p>
        </p:txBody>
      </p:sp>
      <p:sp>
        <p:nvSpPr>
          <p:cNvPr id="5" name="Fußzeilenplatzhalter 4"/>
          <p:cNvSpPr>
            <a:spLocks noGrp="1"/>
          </p:cNvSpPr>
          <p:nvPr>
            <p:ph type="ftr" sz="quarter" idx="11"/>
          </p:nvPr>
        </p:nvSpPr>
        <p:spPr/>
        <p:txBody>
          <a:bodyPr rtlCol="0"/>
          <a:lstStyle/>
          <a:p>
            <a:pPr rtl="0"/>
            <a:endParaRPr lang="en-US" dirty="0"/>
          </a:p>
        </p:txBody>
      </p:sp>
      <p:sp>
        <p:nvSpPr>
          <p:cNvPr id="6" name="Foliennummernplatzhalter 5"/>
          <p:cNvSpPr>
            <a:spLocks noGrp="1"/>
          </p:cNvSpPr>
          <p:nvPr>
            <p:ph type="sldNum" sz="quarter" idx="12"/>
          </p:nvPr>
        </p:nvSpPr>
        <p:spPr/>
        <p:txBody>
          <a:bodyPr rtlCol="0"/>
          <a:lstStyle/>
          <a:p>
            <a:pPr rtl="0"/>
            <a:fld id="{4FAB73BC-B049-4115-A692-8D63A059BFB8}" type="slidenum">
              <a:rPr lang="en-US" smtClean="0"/>
              <a:pPr/>
              <a:t>‹#›</a:t>
            </a:fld>
            <a:endParaRPr lang="en-US" dirty="0"/>
          </a:p>
        </p:txBody>
      </p:sp>
    </p:spTree>
    <p:extLst>
      <p:ext uri="{BB962C8B-B14F-4D97-AF65-F5344CB8AC3E}">
        <p14:creationId xmlns:p14="http://schemas.microsoft.com/office/powerpoint/2010/main" val="137539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t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7848" y="257595"/>
            <a:ext cx="9966960" cy="1450757"/>
          </a:xfrm>
          <a:prstGeom prst="rect">
            <a:avLst/>
          </a:prstGeom>
        </p:spPr>
        <p:txBody>
          <a:bodyPr vert="horz" lIns="91440" tIns="45720" rIns="91440" bIns="45720" rtlCol="0" anchor="b">
            <a:normAutofit/>
          </a:bodyPr>
          <a:lstStyle/>
          <a:p>
            <a:pPr rtl="0"/>
            <a:r>
              <a:rPr lang="lv-lv"/>
              <a:t>Titelmasterformat durch Klicken bearbeiten</a:t>
            </a:r>
            <a:endParaRPr lang="en-US" dirty="0"/>
          </a:p>
        </p:txBody>
      </p:sp>
      <p:sp>
        <p:nvSpPr>
          <p:cNvPr id="3" name="Text Placeholder 2"/>
          <p:cNvSpPr>
            <a:spLocks noGrp="1"/>
          </p:cNvSpPr>
          <p:nvPr>
            <p:ph type="body" idx="1"/>
          </p:nvPr>
        </p:nvSpPr>
        <p:spPr>
          <a:xfrm>
            <a:off x="720603" y="1850252"/>
            <a:ext cx="9934205" cy="4342164"/>
          </a:xfrm>
          <a:prstGeom prst="rect">
            <a:avLst/>
          </a:prstGeom>
        </p:spPr>
        <p:txBody>
          <a:bodyPr vert="horz" lIns="0" tIns="45720" rIns="0" bIns="45720" rtlCol="0">
            <a:normAutofit/>
          </a:bodyPr>
          <a:lstStyle/>
          <a:p>
            <a:pPr lvl="0" rtl="0"/>
            <a:r>
              <a:rPr lang="lv-lv"/>
              <a:t>Textmasterformat bearbeiten</a:t>
            </a:r>
          </a:p>
          <a:p>
            <a:pPr lvl="1" rtl="0"/>
            <a:r>
              <a:rPr lang="lv-lv"/>
              <a:t>Zweite Ebene</a:t>
            </a:r>
          </a:p>
          <a:p>
            <a:pPr lvl="2" rtl="0"/>
            <a:r>
              <a:rPr lang="lv-lv"/>
              <a:t>Dritte Ebene</a:t>
            </a:r>
          </a:p>
          <a:p>
            <a:pPr lvl="3" rtl="0"/>
            <a:r>
              <a:rPr lang="lv-lv"/>
              <a:t>Vierte Ebene</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rtl="0"/>
            <a:fld id="{4FAB73BC-B049-4115-A692-8D63A059BFB8}" type="slidenum">
              <a:rPr lang="en-US" dirty="0"/>
              <a:pPr/>
              <a:t>‹#›</a:t>
            </a:fld>
            <a:endParaRPr lang="en-US" dirty="0"/>
          </a:p>
        </p:txBody>
      </p:sp>
      <p:cxnSp>
        <p:nvCxnSpPr>
          <p:cNvPr id="10" name="Straight Connector 9"/>
          <p:cNvCxnSpPr/>
          <p:nvPr/>
        </p:nvCxnSpPr>
        <p:spPr>
          <a:xfrm>
            <a:off x="687848" y="174022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17" cstate="screen">
            <a:extLst>
              <a:ext uri="{28A0092B-C50C-407E-A947-70E740481C1C}">
                <a14:useLocalDpi xmlns:a14="http://schemas.microsoft.com/office/drawing/2010/main"/>
              </a:ext>
            </a:extLst>
          </a:blip>
          <a:stretch>
            <a:fillRect/>
          </a:stretch>
        </p:blipFill>
        <p:spPr>
          <a:xfrm>
            <a:off x="10914531" y="218125"/>
            <a:ext cx="1027344" cy="849265"/>
          </a:xfrm>
          <a:prstGeom prst="rect">
            <a:avLst/>
          </a:prstGeom>
        </p:spPr>
      </p:pic>
      <p:pic>
        <p:nvPicPr>
          <p:cNvPr id="12" name="Inhaltsplatzhalter 5">
            <a:extLst>
              <a:ext uri="{FF2B5EF4-FFF2-40B4-BE49-F238E27FC236}">
                <a16:creationId xmlns:a16="http://schemas.microsoft.com/office/drawing/2014/main" id="{3B04F1DE-5504-4662-86EB-88DB6F784ED5}"/>
              </a:ext>
            </a:extLst>
          </p:cNvPr>
          <p:cNvPicPr>
            <a:picLocks noChangeAspect="1"/>
          </p:cNvPicPr>
          <p:nvPr userDrawn="1"/>
        </p:nvPicPr>
        <p:blipFill>
          <a:blip r:embed="rId18"/>
          <a:stretch>
            <a:fillRect/>
          </a:stretch>
        </p:blipFill>
        <p:spPr>
          <a:xfrm>
            <a:off x="10971303" y="1218355"/>
            <a:ext cx="907929" cy="77822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1" r:id="rId2"/>
    <p:sldLayoutId id="2147483668" r:id="rId3"/>
    <p:sldLayoutId id="2147483660" r:id="rId4"/>
    <p:sldLayoutId id="2147483667" r:id="rId5"/>
    <p:sldLayoutId id="2147483669" r:id="rId6"/>
    <p:sldLayoutId id="2147483652" r:id="rId7"/>
    <p:sldLayoutId id="2147483653" r:id="rId8"/>
    <p:sldLayoutId id="2147483665" r:id="rId9"/>
    <p:sldLayoutId id="2147483662" r:id="rId10"/>
    <p:sldLayoutId id="2147483656" r:id="rId11"/>
    <p:sldLayoutId id="2147483651" r:id="rId12"/>
    <p:sldLayoutId id="2147483657" r:id="rId13"/>
    <p:sldLayoutId id="2147483663" r:id="rId14"/>
    <p:sldLayoutId id="2147483664" r:id="rId15"/>
  </p:sldLayoutIdLst>
  <p:hf hdr="0" ftr="0" dt="0"/>
  <p:txStyles>
    <p:titleStyle>
      <a:lvl1pPr algn="l" defTabSz="914400" rtl="0" eaLnBrk="1" latinLnBrk="0" hangingPunct="1">
        <a:lnSpc>
          <a:spcPct val="85000"/>
        </a:lnSpc>
        <a:spcBef>
          <a:spcPct val="0"/>
        </a:spcBef>
        <a:buNone/>
        <a:defRPr sz="4000" kern="1200" spc="-50" baseline="0">
          <a:solidFill>
            <a:schemeClr val="bg2">
              <a:lumMod val="25000"/>
            </a:schemeClr>
          </a:solidFill>
          <a:latin typeface="Trebuchet MS" panose="020B0603020202020204" pitchFamily="34"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Trebuchet MS" panose="020B0603020202020204" pitchFamily="34"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Trebuchet MS" panose="020B0603020202020204" pitchFamily="34"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lumMod val="75000"/>
              <a:lumOff val="25000"/>
            </a:schemeClr>
          </a:solidFill>
          <a:latin typeface="Trebuchet MS" panose="020B0603020202020204" pitchFamily="34"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Trebuchet MS" panose="020B0603020202020204" pitchFamily="34"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6.png"/><Relationship Id="rId4" Type="http://schemas.openxmlformats.org/officeDocument/2006/relationships/image" Target="../media/image2.t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619107" y="5355873"/>
            <a:ext cx="10113264" cy="822960"/>
          </a:xfrm>
        </p:spPr>
        <p:txBody>
          <a:bodyPr rtlCol="0"/>
          <a:lstStyle/>
          <a:p>
            <a:pPr rtl="0"/>
            <a:br>
              <a:rPr lang="en-US" dirty="0"/>
            </a:br>
            <a:br>
              <a:rPr lang="en-US" dirty="0"/>
            </a:br>
            <a:endParaRPr lang="de-DE" dirty="0"/>
          </a:p>
        </p:txBody>
      </p:sp>
      <p:sp>
        <p:nvSpPr>
          <p:cNvPr id="2" name="Foliennummernplatzhalter 1"/>
          <p:cNvSpPr>
            <a:spLocks noGrp="1"/>
          </p:cNvSpPr>
          <p:nvPr>
            <p:ph type="sldNum" sz="quarter" idx="12"/>
          </p:nvPr>
        </p:nvSpPr>
        <p:spPr/>
        <p:txBody>
          <a:bodyPr rtlCol="0"/>
          <a:lstStyle/>
          <a:p>
            <a:pPr rtl="0"/>
            <a:fld id="{4FAB73BC-B049-4115-A692-8D63A059BFB8}" type="slidenum">
              <a:rPr lang="en-US" smtClean="0"/>
              <a:t>1</a:t>
            </a:fld>
            <a:endParaRPr lang="en-US" dirty="0"/>
          </a:p>
        </p:txBody>
      </p:sp>
      <p:pic>
        <p:nvPicPr>
          <p:cNvPr id="7" name="Grafik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197329" y="5476805"/>
            <a:ext cx="1748864" cy="1291811"/>
          </a:xfrm>
          <a:prstGeom prst="rect">
            <a:avLst/>
          </a:prstGeom>
        </p:spPr>
      </p:pic>
      <p:pic>
        <p:nvPicPr>
          <p:cNvPr id="8" name="Inhaltsplatzhalter 5">
            <a:extLst>
              <a:ext uri="{FF2B5EF4-FFF2-40B4-BE49-F238E27FC236}">
                <a16:creationId xmlns:a16="http://schemas.microsoft.com/office/drawing/2014/main" id="{DFDA8C01-2F48-414A-B340-FF58088F5879}"/>
              </a:ext>
            </a:extLst>
          </p:cNvPr>
          <p:cNvPicPr>
            <a:picLocks noChangeAspect="1"/>
          </p:cNvPicPr>
          <p:nvPr/>
        </p:nvPicPr>
        <p:blipFill>
          <a:blip r:embed="rId4"/>
          <a:stretch>
            <a:fillRect/>
          </a:stretch>
        </p:blipFill>
        <p:spPr>
          <a:xfrm>
            <a:off x="8761652" y="5634650"/>
            <a:ext cx="1138806" cy="976120"/>
          </a:xfrm>
          <a:prstGeom prst="rect">
            <a:avLst/>
          </a:prstGeom>
        </p:spPr>
      </p:pic>
      <p:sp>
        <p:nvSpPr>
          <p:cNvPr id="10" name="Picture Placeholder 9">
            <a:extLst>
              <a:ext uri="{FF2B5EF4-FFF2-40B4-BE49-F238E27FC236}">
                <a16:creationId xmlns:a16="http://schemas.microsoft.com/office/drawing/2014/main" id="{A526EC71-EFDC-47C4-975A-68A1E1E172E5}"/>
              </a:ext>
            </a:extLst>
          </p:cNvPr>
          <p:cNvSpPr>
            <a:spLocks noGrp="1"/>
          </p:cNvSpPr>
          <p:nvPr>
            <p:ph type="pic" sz="quarter" idx="13"/>
          </p:nvPr>
        </p:nvSpPr>
        <p:spPr>
          <a:xfrm>
            <a:off x="3175" y="-50517"/>
            <a:ext cx="12188825" cy="4914900"/>
          </a:xfrm>
        </p:spPr>
      </p:sp>
      <p:sp>
        <p:nvSpPr>
          <p:cNvPr id="4" name="Szövegdoboz 3">
            <a:extLst>
              <a:ext uri="{FF2B5EF4-FFF2-40B4-BE49-F238E27FC236}">
                <a16:creationId xmlns:a16="http://schemas.microsoft.com/office/drawing/2014/main" id="{564A2FD6-CC07-4B80-8EB3-9101E141C40B}"/>
              </a:ext>
            </a:extLst>
          </p:cNvPr>
          <p:cNvSpPr txBox="1"/>
          <p:nvPr/>
        </p:nvSpPr>
        <p:spPr>
          <a:xfrm>
            <a:off x="710738" y="1678896"/>
            <a:ext cx="10501745" cy="2123658"/>
          </a:xfrm>
          <a:prstGeom prst="rect">
            <a:avLst/>
          </a:prstGeom>
          <a:noFill/>
        </p:spPr>
        <p:txBody>
          <a:bodyPr wrap="square" rtlCol="0">
            <a:spAutoFit/>
          </a:bodyPr>
          <a:lstStyle/>
          <a:p>
            <a:pPr rtl="0"/>
            <a:r>
              <a:rPr lang="en-gb" sz="6600" b="1" i="1">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EPPO</a:t>
            </a:r>
            <a:r>
              <a:rPr lang="en-gb" sz="6600" b="1">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rPr>
              <a:t> un pierādījumu pieņemamība</a:t>
            </a:r>
            <a:endParaRPr lang="hu-HU" sz="6600" b="1" dirty="0">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endParaRPr>
          </a:p>
        </p:txBody>
      </p:sp>
      <p:pic>
        <p:nvPicPr>
          <p:cNvPr id="11" name="Picture 10">
            <a:extLst>
              <a:ext uri="{FF2B5EF4-FFF2-40B4-BE49-F238E27FC236}">
                <a16:creationId xmlns:a16="http://schemas.microsoft.com/office/drawing/2014/main" id="{ECBBC352-67A2-4A1E-94F3-87FD19A5D3B3}"/>
              </a:ext>
            </a:extLst>
          </p:cNvPr>
          <p:cNvPicPr>
            <a:picLocks noChangeAspect="1"/>
          </p:cNvPicPr>
          <p:nvPr/>
        </p:nvPicPr>
        <p:blipFill>
          <a:blip r:embed="rId5"/>
          <a:stretch>
            <a:fillRect/>
          </a:stretch>
        </p:blipFill>
        <p:spPr>
          <a:xfrm>
            <a:off x="103194" y="5280066"/>
            <a:ext cx="5992806" cy="1550333"/>
          </a:xfrm>
          <a:prstGeom prst="rect">
            <a:avLst/>
          </a:prstGeom>
        </p:spPr>
      </p:pic>
    </p:spTree>
    <p:extLst>
      <p:ext uri="{BB962C8B-B14F-4D97-AF65-F5344CB8AC3E}">
        <p14:creationId xmlns:p14="http://schemas.microsoft.com/office/powerpoint/2010/main" val="2996782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lv-lv"/>
              <a:t>Pierādījumu pieņemamība: sarežģīta tēma</a:t>
            </a:r>
            <a:endParaRPr lang="es-ES" dirty="0"/>
          </a:p>
        </p:txBody>
      </p:sp>
      <p:sp>
        <p:nvSpPr>
          <p:cNvPr id="3" name="Marcador de contenido 2"/>
          <p:cNvSpPr>
            <a:spLocks noGrp="1"/>
          </p:cNvSpPr>
          <p:nvPr>
            <p:ph idx="1"/>
          </p:nvPr>
        </p:nvSpPr>
        <p:spPr/>
        <p:txBody>
          <a:bodyPr rtlCol="0">
            <a:normAutofit/>
          </a:bodyPr>
          <a:lstStyle/>
          <a:p>
            <a:pPr marL="0" indent="0" rtl="0">
              <a:buNone/>
            </a:pPr>
            <a:endParaRPr lang="en-US" b="1" dirty="0"/>
          </a:p>
          <a:p>
            <a:pPr rtl="0"/>
            <a:r>
              <a:rPr lang="lv-lv">
                <a:solidFill>
                  <a:schemeClr val="tx1"/>
                </a:solidFill>
                <a:latin typeface="+mn-lt"/>
              </a:rPr>
              <a:t>Starptautiska savstarpēja tiesiskā palīdzība krimināllietās</a:t>
            </a:r>
            <a:endParaRPr lang="es-ES" dirty="0">
              <a:solidFill>
                <a:schemeClr val="tx1"/>
              </a:solidFill>
              <a:latin typeface="+mn-lt"/>
            </a:endParaRPr>
          </a:p>
          <a:p>
            <a:pPr marL="0" indent="0" rtl="0">
              <a:buNone/>
            </a:pPr>
            <a:r>
              <a:rPr lang="lv-lv">
                <a:solidFill>
                  <a:schemeClr val="tx1"/>
                </a:solidFill>
                <a:latin typeface="+mn-lt"/>
              </a:rPr>
              <a:t>+ iespēja iegūt pierādījumus starpvalstu līmenī </a:t>
            </a:r>
          </a:p>
          <a:p>
            <a:pPr marL="0" indent="0" rtl="0">
              <a:buNone/>
            </a:pPr>
            <a:r>
              <a:rPr lang="lv-lv">
                <a:solidFill>
                  <a:schemeClr val="tx1"/>
                </a:solidFill>
                <a:latin typeface="+mn-lt"/>
              </a:rPr>
              <a:t>- nepieciešamība risināt jautājumu par to, kādā apmērā vienā valstī iegūtie pierādījumi var tikt izmantoti citā valstī</a:t>
            </a:r>
            <a:endParaRPr lang="es-ES" dirty="0">
              <a:solidFill>
                <a:schemeClr val="tx1"/>
              </a:solidFill>
              <a:latin typeface="+mn-lt"/>
            </a:endParaRPr>
          </a:p>
          <a:p>
            <a:pPr rtl="0"/>
            <a:r>
              <a:rPr lang="lv-lv">
                <a:solidFill>
                  <a:schemeClr val="tx1"/>
                </a:solidFill>
                <a:latin typeface="+mn-lt"/>
              </a:rPr>
              <a:t>Principi?</a:t>
            </a:r>
          </a:p>
          <a:p>
            <a:pPr marL="0" indent="0" rtl="0">
              <a:buNone/>
            </a:pPr>
            <a:r>
              <a:rPr lang="en-gb" i="1">
                <a:solidFill>
                  <a:schemeClr val="tx1"/>
                </a:solidFill>
                <a:latin typeface="+mn-lt"/>
              </a:rPr>
              <a:t>Locus regit actum</a:t>
            </a:r>
            <a:r>
              <a:rPr lang="en-gb">
                <a:solidFill>
                  <a:schemeClr val="tx1"/>
                </a:solidFill>
                <a:latin typeface="+mn-lt"/>
              </a:rPr>
              <a:t> </a:t>
            </a:r>
          </a:p>
          <a:p>
            <a:pPr marL="0" indent="0" rtl="0">
              <a:buNone/>
            </a:pPr>
            <a:r>
              <a:rPr lang="en-gb" i="1">
                <a:solidFill>
                  <a:schemeClr val="tx1"/>
                </a:solidFill>
                <a:latin typeface="+mn-lt"/>
              </a:rPr>
              <a:t>Forum regit actum</a:t>
            </a:r>
            <a:r>
              <a:rPr lang="en-gb">
                <a:solidFill>
                  <a:schemeClr val="tx1"/>
                </a:solidFill>
                <a:latin typeface="+mn-lt"/>
              </a:rPr>
              <a:t> </a:t>
            </a:r>
          </a:p>
          <a:p>
            <a:pPr marL="0" indent="0" rtl="0">
              <a:buNone/>
            </a:pPr>
            <a:endParaRPr lang="es-ES" dirty="0"/>
          </a:p>
        </p:txBody>
      </p:sp>
      <p:sp>
        <p:nvSpPr>
          <p:cNvPr id="4" name="Dia számának helye 3">
            <a:extLst>
              <a:ext uri="{FF2B5EF4-FFF2-40B4-BE49-F238E27FC236}">
                <a16:creationId xmlns:a16="http://schemas.microsoft.com/office/drawing/2014/main" id="{EA24C647-45F7-4DE1-A64A-CBAB33E50731}"/>
              </a:ext>
            </a:extLst>
          </p:cNvPr>
          <p:cNvSpPr>
            <a:spLocks noGrp="1"/>
          </p:cNvSpPr>
          <p:nvPr>
            <p:ph type="sldNum" sz="quarter" idx="12"/>
          </p:nvPr>
        </p:nvSpPr>
        <p:spPr/>
        <p:txBody>
          <a:bodyPr rtlCol="0"/>
          <a:lstStyle/>
          <a:p>
            <a:pPr rtl="0"/>
            <a:fld id="{6113E31D-E2AB-40D1-8B51-AFA5AFEF393A}" type="slidenum">
              <a:rPr lang="en-US" smtClean="0"/>
              <a:t>2</a:t>
            </a:fld>
            <a:endParaRPr lang="en-US" dirty="0"/>
          </a:p>
        </p:txBody>
      </p:sp>
    </p:spTree>
    <p:extLst>
      <p:ext uri="{BB962C8B-B14F-4D97-AF65-F5344CB8AC3E}">
        <p14:creationId xmlns:p14="http://schemas.microsoft.com/office/powerpoint/2010/main" val="3307178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lv-lv"/>
              <a:t>Pierādījumu pieņemamība: sarežģīta tēma</a:t>
            </a:r>
            <a:endParaRPr lang="es-ES" dirty="0"/>
          </a:p>
        </p:txBody>
      </p:sp>
      <p:sp>
        <p:nvSpPr>
          <p:cNvPr id="3" name="Marcador de contenido 2"/>
          <p:cNvSpPr>
            <a:spLocks noGrp="1"/>
          </p:cNvSpPr>
          <p:nvPr>
            <p:ph idx="1"/>
          </p:nvPr>
        </p:nvSpPr>
        <p:spPr/>
        <p:txBody>
          <a:bodyPr rtlCol="0">
            <a:normAutofit/>
          </a:bodyPr>
          <a:lstStyle/>
          <a:p>
            <a:pPr marL="0" indent="0" rtl="0">
              <a:buNone/>
            </a:pPr>
            <a:r>
              <a:rPr lang="lv-lv">
                <a:solidFill>
                  <a:schemeClr val="tx1"/>
                </a:solidFill>
                <a:latin typeface="+mn-lt"/>
              </a:rPr>
              <a:t>Problēma? Dalībvalstīs ir dažādi noteikumi par pierādījumiem</a:t>
            </a:r>
          </a:p>
          <a:p>
            <a:pPr marL="0" indent="0" rtl="0">
              <a:buNone/>
            </a:pPr>
            <a:r>
              <a:rPr lang="lv-lv">
                <a:solidFill>
                  <a:schemeClr val="tx1"/>
                </a:solidFill>
                <a:latin typeface="+mn-lt"/>
              </a:rPr>
              <a:t>Risinājumi? </a:t>
            </a:r>
          </a:p>
          <a:p>
            <a:pPr marL="0" indent="0" rtl="0">
              <a:buNone/>
            </a:pPr>
            <a:r>
              <a:rPr lang="lv-lv">
                <a:solidFill>
                  <a:schemeClr val="tx1"/>
                </a:solidFill>
                <a:latin typeface="+mn-lt"/>
              </a:rPr>
              <a:t>Savstarpēja pierādījumu atzīšana</a:t>
            </a:r>
            <a:endParaRPr lang="es-ES" dirty="0">
              <a:solidFill>
                <a:schemeClr val="tx1"/>
              </a:solidFill>
              <a:latin typeface="+mn-lt"/>
            </a:endParaRPr>
          </a:p>
          <a:p>
            <a:pPr marL="0" indent="0" rtl="0">
              <a:buNone/>
            </a:pPr>
            <a:r>
              <a:rPr lang="lv-lv">
                <a:solidFill>
                  <a:schemeClr val="tx1"/>
                </a:solidFill>
                <a:latin typeface="+mn-lt"/>
              </a:rPr>
              <a:t>Vienoti obligātie standarti </a:t>
            </a:r>
          </a:p>
          <a:p>
            <a:pPr marL="0" indent="0" rtl="0">
              <a:buNone/>
            </a:pPr>
            <a:r>
              <a:rPr lang="lv-lv" i="1">
                <a:solidFill>
                  <a:schemeClr val="tx1"/>
                </a:solidFill>
                <a:latin typeface="+mn-lt"/>
              </a:rPr>
              <a:t>Komisijas 2009. gada Zaļajā grāmatā par pierādījumu iegūšanu krimināllietās dalībvalstu starpā un to pieļaujamības nodrošināšanu </a:t>
            </a:r>
            <a:r>
              <a:rPr lang="lv-lv">
                <a:solidFill>
                  <a:schemeClr val="tx1"/>
                </a:solidFill>
                <a:latin typeface="+mn-lt"/>
              </a:rPr>
              <a:t>jau minēti…</a:t>
            </a:r>
          </a:p>
          <a:p>
            <a:pPr marL="0" indent="0" rtl="0">
              <a:buNone/>
            </a:pPr>
            <a:r>
              <a:rPr lang="lv-lv">
                <a:solidFill>
                  <a:schemeClr val="tx1"/>
                </a:solidFill>
                <a:latin typeface="+mn-lt"/>
              </a:rPr>
              <a:t>Vienoti obligātie standarti pierādījumu iegūšanai (tie var būt vispārīgi standarti, kas piemērojami visu veidu pierādījumiem, vai konkrēti standarti atkarībā no pierādījumu veida)</a:t>
            </a:r>
          </a:p>
          <a:p>
            <a:pPr rtl="0"/>
            <a:endParaRPr lang="es-ES" dirty="0"/>
          </a:p>
        </p:txBody>
      </p:sp>
      <p:sp>
        <p:nvSpPr>
          <p:cNvPr id="4" name="Dia számának helye 3">
            <a:extLst>
              <a:ext uri="{FF2B5EF4-FFF2-40B4-BE49-F238E27FC236}">
                <a16:creationId xmlns:a16="http://schemas.microsoft.com/office/drawing/2014/main" id="{7BB21A5D-01A9-44C1-95E0-5B98B2C77936}"/>
              </a:ext>
            </a:extLst>
          </p:cNvPr>
          <p:cNvSpPr>
            <a:spLocks noGrp="1"/>
          </p:cNvSpPr>
          <p:nvPr>
            <p:ph type="sldNum" sz="quarter" idx="12"/>
          </p:nvPr>
        </p:nvSpPr>
        <p:spPr/>
        <p:txBody>
          <a:bodyPr rtlCol="0"/>
          <a:lstStyle/>
          <a:p>
            <a:pPr rtl="0"/>
            <a:fld id="{6113E31D-E2AB-40D1-8B51-AFA5AFEF393A}" type="slidenum">
              <a:rPr lang="en-US" smtClean="0"/>
              <a:t>3</a:t>
            </a:fld>
            <a:endParaRPr lang="en-US" dirty="0"/>
          </a:p>
        </p:txBody>
      </p:sp>
    </p:spTree>
    <p:extLst>
      <p:ext uri="{BB962C8B-B14F-4D97-AF65-F5344CB8AC3E}">
        <p14:creationId xmlns:p14="http://schemas.microsoft.com/office/powerpoint/2010/main" val="2151183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lv-lv"/>
              <a:t>Pierādījumu pieņemamība: sarežģīta tēma</a:t>
            </a:r>
            <a:endParaRPr lang="es-ES" dirty="0"/>
          </a:p>
        </p:txBody>
      </p:sp>
      <p:sp>
        <p:nvSpPr>
          <p:cNvPr id="3" name="Marcador de contenido 2"/>
          <p:cNvSpPr>
            <a:spLocks noGrp="1"/>
          </p:cNvSpPr>
          <p:nvPr>
            <p:ph idx="1"/>
          </p:nvPr>
        </p:nvSpPr>
        <p:spPr/>
        <p:txBody>
          <a:bodyPr rtlCol="0">
            <a:normAutofit/>
          </a:bodyPr>
          <a:lstStyle/>
          <a:p>
            <a:pPr marL="0" indent="0" rtl="0">
              <a:buNone/>
            </a:pPr>
            <a:r>
              <a:rPr lang="lv-lv" b="1">
                <a:solidFill>
                  <a:schemeClr val="tx1"/>
                </a:solidFill>
                <a:latin typeface="+mn-lt"/>
              </a:rPr>
              <a:t>LESD 82. panta </a:t>
            </a:r>
            <a:r>
              <a:rPr lang="lv-lv">
                <a:solidFill>
                  <a:schemeClr val="tx1"/>
                </a:solidFill>
                <a:latin typeface="+mn-lt"/>
              </a:rPr>
              <a:t>2. punkts Tiktāl, cik tas ir nepieciešams, lai veicinātu tiesas spriedumu un lēmumu savstarpēju atzīšanu, kā arī policijas un tiesu iestāžu sadarbību krimināllietās, kam ir pārrobežu aspekts, Eiropas Parlaments un Padome, </a:t>
            </a:r>
            <a:r>
              <a:rPr lang="lv-lv" b="1">
                <a:solidFill>
                  <a:schemeClr val="tx1"/>
                </a:solidFill>
                <a:latin typeface="+mn-lt"/>
              </a:rPr>
              <a:t>pieņemot direktīvas </a:t>
            </a:r>
            <a:r>
              <a:rPr lang="lv-lv">
                <a:solidFill>
                  <a:schemeClr val="tx1"/>
                </a:solidFill>
                <a:latin typeface="+mn-lt"/>
              </a:rPr>
              <a:t>saskaņā ar parasto likumdošanas procedūru, var </a:t>
            </a:r>
            <a:r>
              <a:rPr lang="lv-lv" b="1">
                <a:solidFill>
                  <a:schemeClr val="tx1"/>
                </a:solidFill>
                <a:latin typeface="+mn-lt"/>
              </a:rPr>
              <a:t>noteikt minimālos noteikumus</a:t>
            </a:r>
            <a:r>
              <a:rPr lang="lv-lv">
                <a:solidFill>
                  <a:schemeClr val="tx1"/>
                </a:solidFill>
                <a:latin typeface="+mn-lt"/>
              </a:rPr>
              <a:t>. Šādos noteikumos ņem vērā dalībvalstu tiesību tradīciju un tiesību sistēmu atšķirības.</a:t>
            </a:r>
          </a:p>
          <a:p>
            <a:pPr marL="0" indent="0" rtl="0">
              <a:buNone/>
            </a:pPr>
            <a:r>
              <a:rPr lang="lv-lv">
                <a:solidFill>
                  <a:schemeClr val="tx1"/>
                </a:solidFill>
                <a:latin typeface="+mn-lt"/>
              </a:rPr>
              <a:t>Šie noteikumi attiecas uz:</a:t>
            </a:r>
          </a:p>
          <a:p>
            <a:pPr marL="514350" indent="-514350" rtl="0">
              <a:buAutoNum type="alphaLcParenBoth"/>
            </a:pPr>
            <a:r>
              <a:rPr lang="lv-lv" b="1">
                <a:solidFill>
                  <a:schemeClr val="tx1"/>
                </a:solidFill>
                <a:latin typeface="+mn-lt"/>
              </a:rPr>
              <a:t>pierādījumu savstarpēju pieņemamību dalībvalstu starpā</a:t>
            </a:r>
          </a:p>
          <a:p>
            <a:pPr marL="0" indent="0" rtl="0">
              <a:buNone/>
            </a:pPr>
            <a:endParaRPr lang="en-US" b="1" dirty="0">
              <a:solidFill>
                <a:schemeClr val="tx1"/>
              </a:solidFill>
              <a:latin typeface="+mn-lt"/>
            </a:endParaRPr>
          </a:p>
          <a:p>
            <a:pPr marL="0" indent="0" rtl="0">
              <a:buNone/>
            </a:pPr>
            <a:r>
              <a:rPr lang="lv-lv">
                <a:solidFill>
                  <a:schemeClr val="tx1"/>
                </a:solidFill>
                <a:latin typeface="+mn-lt"/>
              </a:rPr>
              <a:t>--- JAUNAS IESPĒJAS LESD… bet NAV IZMANTOTAS</a:t>
            </a:r>
          </a:p>
          <a:p>
            <a:pPr marL="0" indent="0" rtl="0">
              <a:buNone/>
            </a:pPr>
            <a:endParaRPr lang="en-US" dirty="0"/>
          </a:p>
          <a:p>
            <a:pPr rtl="0"/>
            <a:endParaRPr lang="es-ES" dirty="0"/>
          </a:p>
        </p:txBody>
      </p:sp>
      <p:sp>
        <p:nvSpPr>
          <p:cNvPr id="4" name="Dia számának helye 3">
            <a:extLst>
              <a:ext uri="{FF2B5EF4-FFF2-40B4-BE49-F238E27FC236}">
                <a16:creationId xmlns:a16="http://schemas.microsoft.com/office/drawing/2014/main" id="{7FA5395D-FA9B-4332-92C2-BE3F50725D60}"/>
              </a:ext>
            </a:extLst>
          </p:cNvPr>
          <p:cNvSpPr>
            <a:spLocks noGrp="1"/>
          </p:cNvSpPr>
          <p:nvPr>
            <p:ph type="sldNum" sz="quarter" idx="12"/>
          </p:nvPr>
        </p:nvSpPr>
        <p:spPr/>
        <p:txBody>
          <a:bodyPr rtlCol="0"/>
          <a:lstStyle/>
          <a:p>
            <a:pPr rtl="0"/>
            <a:fld id="{6113E31D-E2AB-40D1-8B51-AFA5AFEF393A}" type="slidenum">
              <a:rPr lang="en-US" smtClean="0"/>
              <a:t>4</a:t>
            </a:fld>
            <a:endParaRPr lang="en-US" dirty="0"/>
          </a:p>
        </p:txBody>
      </p:sp>
    </p:spTree>
    <p:extLst>
      <p:ext uri="{BB962C8B-B14F-4D97-AF65-F5344CB8AC3E}">
        <p14:creationId xmlns:p14="http://schemas.microsoft.com/office/powerpoint/2010/main" val="1957905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n-gb" i="1"/>
              <a:t>EPPO</a:t>
            </a:r>
            <a:r>
              <a:rPr lang="en-gb"/>
              <a:t> un pierādījumu pieņemamība</a:t>
            </a:r>
            <a:endParaRPr lang="es-ES" dirty="0"/>
          </a:p>
        </p:txBody>
      </p:sp>
      <p:sp>
        <p:nvSpPr>
          <p:cNvPr id="3" name="Marcador de contenido 2"/>
          <p:cNvSpPr>
            <a:spLocks noGrp="1"/>
          </p:cNvSpPr>
          <p:nvPr>
            <p:ph idx="1"/>
          </p:nvPr>
        </p:nvSpPr>
        <p:spPr/>
        <p:txBody>
          <a:bodyPr rtlCol="0">
            <a:normAutofit/>
          </a:bodyPr>
          <a:lstStyle/>
          <a:p>
            <a:pPr marL="0" indent="0" rtl="0">
              <a:buNone/>
            </a:pPr>
            <a:endParaRPr lang="en-US" b="1" dirty="0"/>
          </a:p>
          <a:p>
            <a:pPr marL="0" indent="0" rtl="0">
              <a:buNone/>
            </a:pPr>
            <a:r>
              <a:rPr lang="lv-lv" b="1">
                <a:solidFill>
                  <a:schemeClr val="tx1"/>
                </a:solidFill>
                <a:latin typeface="+mn-lt"/>
              </a:rPr>
              <a:t>LESD 86. pants </a:t>
            </a:r>
          </a:p>
          <a:p>
            <a:pPr marL="0" indent="0" rtl="0">
              <a:buNone/>
            </a:pPr>
            <a:r>
              <a:rPr lang="lv-lv">
                <a:solidFill>
                  <a:schemeClr val="tx1"/>
                </a:solidFill>
                <a:latin typeface="+mn-lt"/>
              </a:rPr>
              <a:t>1. Lai apkarotu noziegumus, kas skar Savienības finansiālās intereses, Padome, pieņemot regulas saskaņā ar īpašu likumdošanas procedūru, var no </a:t>
            </a:r>
            <a:r>
              <a:rPr lang="en-gb" i="1">
                <a:solidFill>
                  <a:schemeClr val="tx1"/>
                </a:solidFill>
                <a:latin typeface="+mn-lt"/>
              </a:rPr>
              <a:t>Eurojust </a:t>
            </a:r>
            <a:r>
              <a:rPr lang="en-gb">
                <a:solidFill>
                  <a:schemeClr val="tx1"/>
                </a:solidFill>
                <a:latin typeface="+mn-lt"/>
              </a:rPr>
              <a:t>izveidot Eiropas Prokuratūru.</a:t>
            </a:r>
          </a:p>
          <a:p>
            <a:pPr marL="0" indent="0" rtl="0">
              <a:buNone/>
            </a:pPr>
            <a:r>
              <a:rPr lang="lv-lv">
                <a:solidFill>
                  <a:schemeClr val="tx1"/>
                </a:solidFill>
                <a:latin typeface="+mn-lt"/>
              </a:rPr>
              <a:t>3. Regulās…nosaka vispārējos noteikumus, kas piemērojami </a:t>
            </a:r>
            <a:r>
              <a:rPr lang="en-gb" i="1">
                <a:solidFill>
                  <a:schemeClr val="tx1"/>
                </a:solidFill>
                <a:latin typeface="+mn-lt"/>
              </a:rPr>
              <a:t>EPPO</a:t>
            </a:r>
            <a:r>
              <a:rPr lang="en-gb">
                <a:solidFill>
                  <a:schemeClr val="tx1"/>
                </a:solidFill>
                <a:latin typeface="+mn-lt"/>
              </a:rPr>
              <a:t>, tās darbības nosacījumus, </a:t>
            </a:r>
            <a:r>
              <a:rPr lang="lv-lv" b="1">
                <a:solidFill>
                  <a:schemeClr val="tx1"/>
                </a:solidFill>
                <a:latin typeface="+mn-lt"/>
              </a:rPr>
              <a:t>reglamentu</a:t>
            </a:r>
            <a:r>
              <a:rPr lang="lv-lv">
                <a:solidFill>
                  <a:schemeClr val="tx1"/>
                </a:solidFill>
                <a:latin typeface="+mn-lt"/>
              </a:rPr>
              <a:t>, </a:t>
            </a:r>
            <a:r>
              <a:rPr lang="lv-lv" b="1">
                <a:solidFill>
                  <a:schemeClr val="tx1"/>
                </a:solidFill>
                <a:latin typeface="+mn-lt"/>
              </a:rPr>
              <a:t>pierādījumu pieņemamības noteikumus</a:t>
            </a:r>
            <a:r>
              <a:rPr lang="lv-lv">
                <a:solidFill>
                  <a:schemeClr val="tx1"/>
                </a:solidFill>
                <a:latin typeface="+mn-lt"/>
              </a:rPr>
              <a:t>, kā arī noteikumus, kas jāpiemēro, pārskatot tiesā procesuālos pasākumus, ko tā veikusi saskaņā ar savām funkcijām.</a:t>
            </a:r>
          </a:p>
          <a:p>
            <a:pPr marL="0" indent="0" rtl="0">
              <a:buNone/>
            </a:pPr>
            <a:r>
              <a:rPr lang="lv-lv">
                <a:solidFill>
                  <a:schemeClr val="tx1"/>
                </a:solidFill>
                <a:latin typeface="+mn-lt"/>
              </a:rPr>
              <a:t>--- </a:t>
            </a:r>
            <a:r>
              <a:rPr lang="en-gb" i="1">
                <a:solidFill>
                  <a:schemeClr val="tx1"/>
                </a:solidFill>
                <a:latin typeface="+mn-lt"/>
              </a:rPr>
              <a:t>EPPO</a:t>
            </a:r>
            <a:r>
              <a:rPr lang="en-gb">
                <a:solidFill>
                  <a:schemeClr val="tx1"/>
                </a:solidFill>
                <a:latin typeface="+mn-lt"/>
              </a:rPr>
              <a:t> regulas 37. pants…vienkāršs risinājums? Vai arī gaidāmi vēl vairāki?</a:t>
            </a:r>
          </a:p>
          <a:p>
            <a:pPr marL="0" indent="0" rtl="0">
              <a:buNone/>
            </a:pPr>
            <a:endParaRPr lang="en-US" dirty="0"/>
          </a:p>
          <a:p>
            <a:pPr rtl="0"/>
            <a:endParaRPr lang="es-ES" dirty="0"/>
          </a:p>
        </p:txBody>
      </p:sp>
      <p:sp>
        <p:nvSpPr>
          <p:cNvPr id="4" name="Dia számának helye 3">
            <a:extLst>
              <a:ext uri="{FF2B5EF4-FFF2-40B4-BE49-F238E27FC236}">
                <a16:creationId xmlns:a16="http://schemas.microsoft.com/office/drawing/2014/main" id="{3E987D55-61B0-4C0C-B12A-538F30B7B521}"/>
              </a:ext>
            </a:extLst>
          </p:cNvPr>
          <p:cNvSpPr>
            <a:spLocks noGrp="1"/>
          </p:cNvSpPr>
          <p:nvPr>
            <p:ph type="sldNum" sz="quarter" idx="12"/>
          </p:nvPr>
        </p:nvSpPr>
        <p:spPr/>
        <p:txBody>
          <a:bodyPr rtlCol="0"/>
          <a:lstStyle/>
          <a:p>
            <a:pPr rtl="0"/>
            <a:fld id="{6113E31D-E2AB-40D1-8B51-AFA5AFEF393A}" type="slidenum">
              <a:rPr lang="en-US" smtClean="0"/>
              <a:t>5</a:t>
            </a:fld>
            <a:endParaRPr lang="en-US" dirty="0"/>
          </a:p>
        </p:txBody>
      </p:sp>
    </p:spTree>
    <p:extLst>
      <p:ext uri="{BB962C8B-B14F-4D97-AF65-F5344CB8AC3E}">
        <p14:creationId xmlns:p14="http://schemas.microsoft.com/office/powerpoint/2010/main" val="1384163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n-gb" i="1"/>
              <a:t>EPPO</a:t>
            </a:r>
            <a:r>
              <a:rPr lang="en-gb"/>
              <a:t> regulas 37. pants</a:t>
            </a:r>
            <a:endParaRPr lang="es-ES" dirty="0"/>
          </a:p>
        </p:txBody>
      </p:sp>
      <p:sp>
        <p:nvSpPr>
          <p:cNvPr id="3" name="Marcador de contenido 2"/>
          <p:cNvSpPr>
            <a:spLocks noGrp="1"/>
          </p:cNvSpPr>
          <p:nvPr>
            <p:ph idx="1"/>
          </p:nvPr>
        </p:nvSpPr>
        <p:spPr/>
        <p:txBody>
          <a:bodyPr rtlCol="0">
            <a:normAutofit/>
          </a:bodyPr>
          <a:lstStyle/>
          <a:p>
            <a:pPr marL="0" indent="0" rtl="0">
              <a:buNone/>
            </a:pPr>
            <a:r>
              <a:rPr lang="lv-lv">
                <a:solidFill>
                  <a:schemeClr val="tx1"/>
                </a:solidFill>
                <a:latin typeface="+mn-lt"/>
              </a:rPr>
              <a:t>1.   Pierādījumus, ko tiesai iesniedz </a:t>
            </a:r>
            <a:r>
              <a:rPr lang="en-gb" i="1">
                <a:solidFill>
                  <a:schemeClr val="tx1"/>
                </a:solidFill>
                <a:latin typeface="+mn-lt"/>
              </a:rPr>
              <a:t>EPPO</a:t>
            </a:r>
            <a:r>
              <a:rPr lang="en-gb">
                <a:solidFill>
                  <a:schemeClr val="tx1"/>
                </a:solidFill>
                <a:latin typeface="+mn-lt"/>
              </a:rPr>
              <a:t> prokurori vai apsūdzētais, nevar uzskatīt par nepieņemamiem tikai tāpēc vien, ka pierādījumi savākti citā dalībvalstī vai saskaņā ar citas dalībvalsts tiesību aktiem.</a:t>
            </a:r>
          </a:p>
          <a:p>
            <a:pPr marL="0" indent="0" rtl="0">
              <a:buNone/>
            </a:pPr>
            <a:r>
              <a:rPr lang="lv-lv">
                <a:solidFill>
                  <a:schemeClr val="tx1"/>
                </a:solidFill>
                <a:latin typeface="+mn-lt"/>
              </a:rPr>
              <a:t>2.   Šī regula neietekmē lietas izskatīšanas tiesas pilnvaras brīvi izvērtēt apsūdzētā vai </a:t>
            </a:r>
            <a:r>
              <a:rPr lang="en-gb" i="1">
                <a:solidFill>
                  <a:schemeClr val="tx1"/>
                </a:solidFill>
                <a:latin typeface="+mn-lt"/>
              </a:rPr>
              <a:t>EPPO</a:t>
            </a:r>
            <a:r>
              <a:rPr lang="en-gb">
                <a:solidFill>
                  <a:schemeClr val="tx1"/>
                </a:solidFill>
                <a:latin typeface="+mn-lt"/>
              </a:rPr>
              <a:t> prokuroru iesniegtos pierādījumus.</a:t>
            </a:r>
          </a:p>
          <a:p>
            <a:pPr marL="0" indent="0" rtl="0">
              <a:buNone/>
            </a:pPr>
            <a:endParaRPr lang="es-ES" dirty="0">
              <a:solidFill>
                <a:schemeClr val="tx1"/>
              </a:solidFill>
              <a:latin typeface="+mn-lt"/>
            </a:endParaRPr>
          </a:p>
          <a:p>
            <a:pPr marL="0" indent="0" rtl="0">
              <a:buNone/>
            </a:pPr>
            <a:r>
              <a:rPr lang="lv-lv">
                <a:solidFill>
                  <a:schemeClr val="tx1"/>
                </a:solidFill>
                <a:latin typeface="+mn-lt"/>
              </a:rPr>
              <a:t>---- Pierādījumus, ko EPPO iegūst vienā dalībvalstī vai saskaņā ar vienas dalībvalsts tiesību aktiem, var iesniegt citas iesaistītas dalībvalsts tiesā. </a:t>
            </a:r>
          </a:p>
          <a:p>
            <a:pPr marL="0" indent="0" rtl="0">
              <a:buNone/>
            </a:pPr>
            <a:r>
              <a:rPr lang="lv-lv">
                <a:solidFill>
                  <a:schemeClr val="tx1"/>
                </a:solidFill>
                <a:latin typeface="+mn-lt"/>
              </a:rPr>
              <a:t>---- Pirmās instances tiesa noteiks pierādījumu pamatotību saskaņā ar valsts tiesību pamatprincipiem par procesa taisnīgumu.</a:t>
            </a:r>
          </a:p>
        </p:txBody>
      </p:sp>
      <p:sp>
        <p:nvSpPr>
          <p:cNvPr id="4" name="Dia számának helye 3">
            <a:extLst>
              <a:ext uri="{FF2B5EF4-FFF2-40B4-BE49-F238E27FC236}">
                <a16:creationId xmlns:a16="http://schemas.microsoft.com/office/drawing/2014/main" id="{18029593-1266-4E7F-9C18-FCEB68C55A31}"/>
              </a:ext>
            </a:extLst>
          </p:cNvPr>
          <p:cNvSpPr>
            <a:spLocks noGrp="1"/>
          </p:cNvSpPr>
          <p:nvPr>
            <p:ph type="sldNum" sz="quarter" idx="12"/>
          </p:nvPr>
        </p:nvSpPr>
        <p:spPr/>
        <p:txBody>
          <a:bodyPr rtlCol="0"/>
          <a:lstStyle/>
          <a:p>
            <a:pPr rtl="0"/>
            <a:fld id="{6113E31D-E2AB-40D1-8B51-AFA5AFEF393A}" type="slidenum">
              <a:rPr lang="en-US" smtClean="0"/>
              <a:t>6</a:t>
            </a:fld>
            <a:endParaRPr lang="en-US" dirty="0"/>
          </a:p>
        </p:txBody>
      </p:sp>
    </p:spTree>
    <p:extLst>
      <p:ext uri="{BB962C8B-B14F-4D97-AF65-F5344CB8AC3E}">
        <p14:creationId xmlns:p14="http://schemas.microsoft.com/office/powerpoint/2010/main" val="588539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lv-lv"/>
              <a:t>VIKTORĪNA — PĀRBAUDI SAVAS ZINĀŠANAS</a:t>
            </a:r>
          </a:p>
        </p:txBody>
      </p:sp>
      <p:sp>
        <p:nvSpPr>
          <p:cNvPr id="3" name="Marcador de contenido 2"/>
          <p:cNvSpPr>
            <a:spLocks noGrp="1"/>
          </p:cNvSpPr>
          <p:nvPr>
            <p:ph idx="1"/>
          </p:nvPr>
        </p:nvSpPr>
        <p:spPr/>
        <p:txBody>
          <a:bodyPr rtlCol="0">
            <a:normAutofit/>
          </a:bodyPr>
          <a:lstStyle/>
          <a:p>
            <a:pPr marL="0" indent="0" rtl="0">
              <a:buNone/>
            </a:pPr>
            <a:r>
              <a:rPr lang="lv-lv">
                <a:solidFill>
                  <a:schemeClr val="tx1"/>
                </a:solidFill>
                <a:latin typeface="+mn-lt"/>
              </a:rPr>
              <a:t>Pirmās instances tiesai </a:t>
            </a:r>
            <a:r>
              <a:rPr lang="en-gb" i="1">
                <a:solidFill>
                  <a:schemeClr val="tx1"/>
                </a:solidFill>
                <a:latin typeface="+mn-lt"/>
              </a:rPr>
              <a:t>EPPO</a:t>
            </a:r>
            <a:r>
              <a:rPr lang="en-gb">
                <a:solidFill>
                  <a:schemeClr val="tx1"/>
                </a:solidFill>
                <a:latin typeface="+mn-lt"/>
              </a:rPr>
              <a:t> lietā:</a:t>
            </a:r>
          </a:p>
          <a:p>
            <a:pPr marL="514350" indent="-514350" rtl="0">
              <a:buAutoNum type="alphaUcParenR"/>
            </a:pPr>
            <a:r>
              <a:rPr lang="lv-lv">
                <a:solidFill>
                  <a:schemeClr val="tx1"/>
                </a:solidFill>
                <a:latin typeface="+mn-lt"/>
              </a:rPr>
              <a:t>Būs jāpieņem visi </a:t>
            </a:r>
            <a:r>
              <a:rPr lang="en-gb" i="1">
                <a:solidFill>
                  <a:schemeClr val="tx1"/>
                </a:solidFill>
                <a:latin typeface="+mn-lt"/>
              </a:rPr>
              <a:t>EPPO</a:t>
            </a:r>
            <a:r>
              <a:rPr lang="en-gb">
                <a:solidFill>
                  <a:schemeClr val="tx1"/>
                </a:solidFill>
                <a:latin typeface="+mn-lt"/>
              </a:rPr>
              <a:t> sniegtie pierādījumi.</a:t>
            </a:r>
          </a:p>
          <a:p>
            <a:pPr marL="514350" indent="-514350" rtl="0">
              <a:buAutoNum type="alphaUcParenR"/>
            </a:pPr>
            <a:r>
              <a:rPr lang="lv-lv">
                <a:solidFill>
                  <a:schemeClr val="tx1"/>
                </a:solidFill>
                <a:latin typeface="+mn-lt"/>
              </a:rPr>
              <a:t>Pirms pierādījumu pieņemšanas būs jāizvērtē, vai tie ir iegūti tiesiskā ceļā saskaņā ar regulā noteiktajiem detalizētajiem noteikumiem par pierādījumiem.</a:t>
            </a:r>
          </a:p>
          <a:p>
            <a:pPr marL="514350" indent="-514350" rtl="0">
              <a:buAutoNum type="alphaUcParenR"/>
            </a:pPr>
            <a:r>
              <a:rPr lang="lv-lv">
                <a:solidFill>
                  <a:schemeClr val="tx1"/>
                </a:solidFill>
                <a:latin typeface="+mn-lt"/>
              </a:rPr>
              <a:t>Būs brīvi jāizvērtē pierādījumi saskaņā ar valsts tiesību aktiem.</a:t>
            </a:r>
            <a:endParaRPr lang="en-US" dirty="0">
              <a:solidFill>
                <a:schemeClr val="tx1"/>
              </a:solidFill>
              <a:latin typeface="+mn-lt"/>
            </a:endParaRPr>
          </a:p>
        </p:txBody>
      </p:sp>
      <p:sp>
        <p:nvSpPr>
          <p:cNvPr id="4" name="Textfeld 3">
            <a:extLst>
              <a:ext uri="{FF2B5EF4-FFF2-40B4-BE49-F238E27FC236}">
                <a16:creationId xmlns:a16="http://schemas.microsoft.com/office/drawing/2014/main" id="{C9553EE9-83AE-4F50-93DD-C5477DF3FF6A}"/>
              </a:ext>
            </a:extLst>
          </p:cNvPr>
          <p:cNvSpPr txBox="1"/>
          <p:nvPr/>
        </p:nvSpPr>
        <p:spPr>
          <a:xfrm>
            <a:off x="8985069" y="5531163"/>
            <a:ext cx="3206931" cy="523220"/>
          </a:xfrm>
          <a:prstGeom prst="rect">
            <a:avLst/>
          </a:prstGeom>
          <a:noFill/>
        </p:spPr>
        <p:txBody>
          <a:bodyPr wrap="square" rtlCol="0">
            <a:spAutoFit/>
          </a:bodyPr>
          <a:lstStyle/>
          <a:p>
            <a:pPr rtl="0"/>
            <a:r>
              <a:rPr lang="lv-lv" sz="2800" dirty="0">
                <a:solidFill>
                  <a:schemeClr val="accent1">
                    <a:lumMod val="60000"/>
                    <a:lumOff val="40000"/>
                  </a:schemeClr>
                </a:solidFill>
              </a:rPr>
              <a:t>Pareizā atbilde ir C)</a:t>
            </a:r>
          </a:p>
        </p:txBody>
      </p:sp>
      <p:sp>
        <p:nvSpPr>
          <p:cNvPr id="5" name="Dia számának helye 4">
            <a:extLst>
              <a:ext uri="{FF2B5EF4-FFF2-40B4-BE49-F238E27FC236}">
                <a16:creationId xmlns:a16="http://schemas.microsoft.com/office/drawing/2014/main" id="{95FEBA17-931E-4B3D-91E7-F6B620A47FDB}"/>
              </a:ext>
            </a:extLst>
          </p:cNvPr>
          <p:cNvSpPr>
            <a:spLocks noGrp="1"/>
          </p:cNvSpPr>
          <p:nvPr>
            <p:ph type="sldNum" sz="quarter" idx="12"/>
          </p:nvPr>
        </p:nvSpPr>
        <p:spPr/>
        <p:txBody>
          <a:bodyPr rtlCol="0"/>
          <a:lstStyle/>
          <a:p>
            <a:pPr rtl="0"/>
            <a:fld id="{6113E31D-E2AB-40D1-8B51-AFA5AFEF393A}" type="slidenum">
              <a:rPr lang="en-US" smtClean="0"/>
              <a:t>7</a:t>
            </a:fld>
            <a:endParaRPr lang="en-US" dirty="0"/>
          </a:p>
        </p:txBody>
      </p:sp>
    </p:spTree>
    <p:extLst>
      <p:ext uri="{BB962C8B-B14F-4D97-AF65-F5344CB8AC3E}">
        <p14:creationId xmlns:p14="http://schemas.microsoft.com/office/powerpoint/2010/main" val="215830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lv-lv">
                <a:solidFill>
                  <a:schemeClr val="tx1">
                    <a:lumMod val="50000"/>
                    <a:lumOff val="50000"/>
                  </a:schemeClr>
                </a:solidFill>
              </a:rPr>
              <a:t>Paldies par </a:t>
            </a:r>
            <a:br>
              <a:rPr lang="en-GB" dirty="0">
                <a:solidFill>
                  <a:schemeClr val="tx1">
                    <a:lumMod val="50000"/>
                    <a:lumOff val="50000"/>
                  </a:schemeClr>
                </a:solidFill>
              </a:rPr>
            </a:br>
            <a:r>
              <a:rPr lang="lv-lv">
                <a:solidFill>
                  <a:schemeClr val="tx1">
                    <a:lumMod val="50000"/>
                    <a:lumOff val="50000"/>
                  </a:schemeClr>
                </a:solidFill>
              </a:rPr>
              <a:t>jūsu uzmanību!</a:t>
            </a:r>
          </a:p>
        </p:txBody>
      </p:sp>
      <p:sp>
        <p:nvSpPr>
          <p:cNvPr id="3" name="Textplatzhalter 2"/>
          <p:cNvSpPr>
            <a:spLocks noGrp="1"/>
          </p:cNvSpPr>
          <p:nvPr>
            <p:ph type="body" idx="1"/>
          </p:nvPr>
        </p:nvSpPr>
        <p:spPr/>
        <p:txBody>
          <a:bodyPr rtlCol="0">
            <a:normAutofit lnSpcReduction="10000"/>
          </a:bodyPr>
          <a:lstStyle/>
          <a:p>
            <a:pPr rtl="0"/>
            <a:endParaRPr lang="de-DE" dirty="0"/>
          </a:p>
          <a:p>
            <a:pPr rtl="0"/>
            <a:r>
              <a:rPr lang="lv-lv">
                <a:solidFill>
                  <a:srgbClr val="133C8B"/>
                </a:solidFill>
              </a:rPr>
              <a:t>www.european.law</a:t>
            </a:r>
          </a:p>
        </p:txBody>
      </p:sp>
    </p:spTree>
    <p:extLst>
      <p:ext uri="{BB962C8B-B14F-4D97-AF65-F5344CB8AC3E}">
        <p14:creationId xmlns:p14="http://schemas.microsoft.com/office/powerpoint/2010/main" val="3195350539"/>
      </p:ext>
    </p:extLst>
  </p:cSld>
  <p:clrMapOvr>
    <a:masterClrMapping/>
  </p:clrMapOvr>
</p:sld>
</file>

<file path=ppt/theme/theme1.xml><?xml version="1.0" encoding="utf-8"?>
<a:theme xmlns:a="http://schemas.openxmlformats.org/drawingml/2006/main" name="Rückblick">
  <a:themeElements>
    <a:clrScheme name="ERA Farben">
      <a:dk1>
        <a:srgbClr val="000000"/>
      </a:dk1>
      <a:lt1>
        <a:sysClr val="window" lastClr="FFFFFF"/>
      </a:lt1>
      <a:dk2>
        <a:srgbClr val="8B827B"/>
      </a:dk2>
      <a:lt2>
        <a:srgbClr val="D2D1D0"/>
      </a:lt2>
      <a:accent1>
        <a:srgbClr val="133C8B"/>
      </a:accent1>
      <a:accent2>
        <a:srgbClr val="8B827B"/>
      </a:accent2>
      <a:accent3>
        <a:srgbClr val="AE7F50"/>
      </a:accent3>
      <a:accent4>
        <a:srgbClr val="DECBB8"/>
      </a:accent4>
      <a:accent5>
        <a:srgbClr val="D2D1D0"/>
      </a:accent5>
      <a:accent6>
        <a:srgbClr val="FFFFFF"/>
      </a:accent6>
      <a:hlink>
        <a:srgbClr val="133C8B"/>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ERA Presentation new design_en_211216" id="{55E8C793-4ACF-4C70-B58B-A863477BD569}" vid="{B933FDD9-FDD3-431E-A9E8-86E246603B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PPP Template</Template>
  <TotalTime>0</TotalTime>
  <Words>845</Words>
  <Application>Microsoft Office PowerPoint</Application>
  <PresentationFormat>Widescreen</PresentationFormat>
  <Paragraphs>70</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Trebuchet MS</vt:lpstr>
      <vt:lpstr>Wingdings</vt:lpstr>
      <vt:lpstr>Rückblick</vt:lpstr>
      <vt:lpstr>  </vt:lpstr>
      <vt:lpstr>Pierādījumu pieņemamība: sarežģīta tēma</vt:lpstr>
      <vt:lpstr>Pierādījumu pieņemamība: sarežģīta tēma</vt:lpstr>
      <vt:lpstr>Pierādījumu pieņemamība: sarežģīta tēma</vt:lpstr>
      <vt:lpstr>EPPO un pierādījumu pieņemamība</vt:lpstr>
      <vt:lpstr>EPPO regulas 37. pants</vt:lpstr>
      <vt:lpstr>VIKTORĪNA — PĀRBAUDI SAVAS ZINĀŠANAS</vt:lpstr>
      <vt:lpstr>Paldies par  jūsu uzmanību!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Academy of European Law</dc:title>
  <dc:creator>Riehle Cornelia</dc:creator>
  <cp:lastModifiedBy>Paula Ivanovaite</cp:lastModifiedBy>
  <cp:revision>33</cp:revision>
  <cp:lastPrinted>2016-10-12T07:25:39Z</cp:lastPrinted>
  <dcterms:created xsi:type="dcterms:W3CDTF">2020-09-29T09:53:56Z</dcterms:created>
  <dcterms:modified xsi:type="dcterms:W3CDTF">2022-02-21T14:00:57Z</dcterms:modified>
</cp:coreProperties>
</file>